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initials="u" lastIdx="1" clrIdx="0">
    <p:extLst>
      <p:ext uri="{19B8F6BF-5375-455C-9EA6-DF929625EA0E}">
        <p15:presenceInfo xmlns:p15="http://schemas.microsoft.com/office/powerpoint/2012/main" userId="usua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showGuides="1">
      <p:cViewPr varScale="1">
        <p:scale>
          <a:sx n="100" d="100"/>
          <a:sy n="100" d="100"/>
        </p:scale>
        <p:origin x="114" y="60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B8F3CA-C0FA-9525-E0B1-1DFDAB3BC05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F94D0B-7728-1475-8949-5FFAD2A2A5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98E75EB-A9C6-926D-7BA0-629945D4A2E4}"/>
              </a:ext>
            </a:extLst>
          </p:cNvPr>
          <p:cNvSpPr>
            <a:spLocks noGrp="1"/>
          </p:cNvSpPr>
          <p:nvPr>
            <p:ph type="dt" sz="half" idx="10"/>
          </p:nvPr>
        </p:nvSpPr>
        <p:spPr/>
        <p:txBody>
          <a:bodyPr/>
          <a:lstStyle/>
          <a:p>
            <a:fld id="{6961154E-4901-4FE8-B975-F69A13E3B864}" type="datetimeFigureOut">
              <a:rPr lang="es-ES" smtClean="0"/>
              <a:t>26/09/2022</a:t>
            </a:fld>
            <a:endParaRPr lang="es-ES"/>
          </a:p>
        </p:txBody>
      </p:sp>
      <p:sp>
        <p:nvSpPr>
          <p:cNvPr id="5" name="Marcador de pie de página 4">
            <a:extLst>
              <a:ext uri="{FF2B5EF4-FFF2-40B4-BE49-F238E27FC236}">
                <a16:creationId xmlns:a16="http://schemas.microsoft.com/office/drawing/2014/main" id="{1303CC1D-81F8-0CD6-236D-18F0B9E90FA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2E89782-EDF6-AAD4-9566-D53D38D576F4}"/>
              </a:ext>
            </a:extLst>
          </p:cNvPr>
          <p:cNvSpPr>
            <a:spLocks noGrp="1"/>
          </p:cNvSpPr>
          <p:nvPr>
            <p:ph type="sldNum" sz="quarter" idx="12"/>
          </p:nvPr>
        </p:nvSpPr>
        <p:spPr/>
        <p:txBody>
          <a:bodyPr/>
          <a:lstStyle/>
          <a:p>
            <a:fld id="{284382A5-4CE7-4B6A-BB28-D627C9BDD4AE}" type="slidenum">
              <a:rPr lang="es-ES" smtClean="0"/>
              <a:t>‹Nº›</a:t>
            </a:fld>
            <a:endParaRPr lang="es-ES"/>
          </a:p>
        </p:txBody>
      </p:sp>
    </p:spTree>
    <p:extLst>
      <p:ext uri="{BB962C8B-B14F-4D97-AF65-F5344CB8AC3E}">
        <p14:creationId xmlns:p14="http://schemas.microsoft.com/office/powerpoint/2010/main" val="1971393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44E349-39E9-D1B0-6B7C-E4E41B8F17A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D4AAC37-21CB-A474-D474-41A5A51A5D9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77090B-7D15-3632-6539-C9A4FECCD800}"/>
              </a:ext>
            </a:extLst>
          </p:cNvPr>
          <p:cNvSpPr>
            <a:spLocks noGrp="1"/>
          </p:cNvSpPr>
          <p:nvPr>
            <p:ph type="dt" sz="half" idx="10"/>
          </p:nvPr>
        </p:nvSpPr>
        <p:spPr/>
        <p:txBody>
          <a:bodyPr/>
          <a:lstStyle/>
          <a:p>
            <a:fld id="{6961154E-4901-4FE8-B975-F69A13E3B864}" type="datetimeFigureOut">
              <a:rPr lang="es-ES" smtClean="0"/>
              <a:t>26/09/2022</a:t>
            </a:fld>
            <a:endParaRPr lang="es-ES"/>
          </a:p>
        </p:txBody>
      </p:sp>
      <p:sp>
        <p:nvSpPr>
          <p:cNvPr id="5" name="Marcador de pie de página 4">
            <a:extLst>
              <a:ext uri="{FF2B5EF4-FFF2-40B4-BE49-F238E27FC236}">
                <a16:creationId xmlns:a16="http://schemas.microsoft.com/office/drawing/2014/main" id="{623B81B4-C8C5-B2B7-92E4-6B1AE25E2A7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350D14D-FCF0-FE0C-0FB0-01D11E1D0547}"/>
              </a:ext>
            </a:extLst>
          </p:cNvPr>
          <p:cNvSpPr>
            <a:spLocks noGrp="1"/>
          </p:cNvSpPr>
          <p:nvPr>
            <p:ph type="sldNum" sz="quarter" idx="12"/>
          </p:nvPr>
        </p:nvSpPr>
        <p:spPr/>
        <p:txBody>
          <a:bodyPr/>
          <a:lstStyle/>
          <a:p>
            <a:fld id="{284382A5-4CE7-4B6A-BB28-D627C9BDD4AE}" type="slidenum">
              <a:rPr lang="es-ES" smtClean="0"/>
              <a:t>‹Nº›</a:t>
            </a:fld>
            <a:endParaRPr lang="es-ES"/>
          </a:p>
        </p:txBody>
      </p:sp>
    </p:spTree>
    <p:extLst>
      <p:ext uri="{BB962C8B-B14F-4D97-AF65-F5344CB8AC3E}">
        <p14:creationId xmlns:p14="http://schemas.microsoft.com/office/powerpoint/2010/main" val="2415571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E9AF6E1-DE78-FF9D-BD4A-F5D7C0E783C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2DFBBAD-EF34-BA2D-B8FF-DE79FDCC91C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69B583B-99D7-61DE-E21D-A9D9E0751CDC}"/>
              </a:ext>
            </a:extLst>
          </p:cNvPr>
          <p:cNvSpPr>
            <a:spLocks noGrp="1"/>
          </p:cNvSpPr>
          <p:nvPr>
            <p:ph type="dt" sz="half" idx="10"/>
          </p:nvPr>
        </p:nvSpPr>
        <p:spPr/>
        <p:txBody>
          <a:bodyPr/>
          <a:lstStyle/>
          <a:p>
            <a:fld id="{6961154E-4901-4FE8-B975-F69A13E3B864}" type="datetimeFigureOut">
              <a:rPr lang="es-ES" smtClean="0"/>
              <a:t>26/09/2022</a:t>
            </a:fld>
            <a:endParaRPr lang="es-ES"/>
          </a:p>
        </p:txBody>
      </p:sp>
      <p:sp>
        <p:nvSpPr>
          <p:cNvPr id="5" name="Marcador de pie de página 4">
            <a:extLst>
              <a:ext uri="{FF2B5EF4-FFF2-40B4-BE49-F238E27FC236}">
                <a16:creationId xmlns:a16="http://schemas.microsoft.com/office/drawing/2014/main" id="{83A6A06F-DE98-510F-2466-6455BAFEC6B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EF4C3BC-2E8F-9EF8-B084-116FAB5BE765}"/>
              </a:ext>
            </a:extLst>
          </p:cNvPr>
          <p:cNvSpPr>
            <a:spLocks noGrp="1"/>
          </p:cNvSpPr>
          <p:nvPr>
            <p:ph type="sldNum" sz="quarter" idx="12"/>
          </p:nvPr>
        </p:nvSpPr>
        <p:spPr/>
        <p:txBody>
          <a:bodyPr/>
          <a:lstStyle/>
          <a:p>
            <a:fld id="{284382A5-4CE7-4B6A-BB28-D627C9BDD4AE}" type="slidenum">
              <a:rPr lang="es-ES" smtClean="0"/>
              <a:t>‹Nº›</a:t>
            </a:fld>
            <a:endParaRPr lang="es-ES"/>
          </a:p>
        </p:txBody>
      </p:sp>
    </p:spTree>
    <p:extLst>
      <p:ext uri="{BB962C8B-B14F-4D97-AF65-F5344CB8AC3E}">
        <p14:creationId xmlns:p14="http://schemas.microsoft.com/office/powerpoint/2010/main" val="3944747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564D2C-DCA1-2F8D-4612-E61240AC642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FC7FE5-9AFA-04AA-D2E9-6B0EA99D97A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BF048D5-AD68-D9B7-4F56-FA43F3374858}"/>
              </a:ext>
            </a:extLst>
          </p:cNvPr>
          <p:cNvSpPr>
            <a:spLocks noGrp="1"/>
          </p:cNvSpPr>
          <p:nvPr>
            <p:ph type="dt" sz="half" idx="10"/>
          </p:nvPr>
        </p:nvSpPr>
        <p:spPr/>
        <p:txBody>
          <a:bodyPr/>
          <a:lstStyle/>
          <a:p>
            <a:fld id="{6961154E-4901-4FE8-B975-F69A13E3B864}" type="datetimeFigureOut">
              <a:rPr lang="es-ES" smtClean="0"/>
              <a:t>26/09/2022</a:t>
            </a:fld>
            <a:endParaRPr lang="es-ES"/>
          </a:p>
        </p:txBody>
      </p:sp>
      <p:sp>
        <p:nvSpPr>
          <p:cNvPr id="5" name="Marcador de pie de página 4">
            <a:extLst>
              <a:ext uri="{FF2B5EF4-FFF2-40B4-BE49-F238E27FC236}">
                <a16:creationId xmlns:a16="http://schemas.microsoft.com/office/drawing/2014/main" id="{59134BEF-3928-DAE2-9774-614E6B371FD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27D716-EB15-9CBA-F72A-EDB3179F9AC6}"/>
              </a:ext>
            </a:extLst>
          </p:cNvPr>
          <p:cNvSpPr>
            <a:spLocks noGrp="1"/>
          </p:cNvSpPr>
          <p:nvPr>
            <p:ph type="sldNum" sz="quarter" idx="12"/>
          </p:nvPr>
        </p:nvSpPr>
        <p:spPr/>
        <p:txBody>
          <a:bodyPr/>
          <a:lstStyle/>
          <a:p>
            <a:fld id="{284382A5-4CE7-4B6A-BB28-D627C9BDD4AE}" type="slidenum">
              <a:rPr lang="es-ES" smtClean="0"/>
              <a:t>‹Nº›</a:t>
            </a:fld>
            <a:endParaRPr lang="es-ES"/>
          </a:p>
        </p:txBody>
      </p:sp>
    </p:spTree>
    <p:extLst>
      <p:ext uri="{BB962C8B-B14F-4D97-AF65-F5344CB8AC3E}">
        <p14:creationId xmlns:p14="http://schemas.microsoft.com/office/powerpoint/2010/main" val="2270924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5D9B0B-9D68-F0F6-F0CE-5EEE65A5A44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8EC08FD-CD87-1A69-6D61-2166F85238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D57A52D-ED39-2312-C9A2-093D3372D77F}"/>
              </a:ext>
            </a:extLst>
          </p:cNvPr>
          <p:cNvSpPr>
            <a:spLocks noGrp="1"/>
          </p:cNvSpPr>
          <p:nvPr>
            <p:ph type="dt" sz="half" idx="10"/>
          </p:nvPr>
        </p:nvSpPr>
        <p:spPr/>
        <p:txBody>
          <a:bodyPr/>
          <a:lstStyle/>
          <a:p>
            <a:fld id="{6961154E-4901-4FE8-B975-F69A13E3B864}" type="datetimeFigureOut">
              <a:rPr lang="es-ES" smtClean="0"/>
              <a:t>26/09/2022</a:t>
            </a:fld>
            <a:endParaRPr lang="es-ES"/>
          </a:p>
        </p:txBody>
      </p:sp>
      <p:sp>
        <p:nvSpPr>
          <p:cNvPr id="5" name="Marcador de pie de página 4">
            <a:extLst>
              <a:ext uri="{FF2B5EF4-FFF2-40B4-BE49-F238E27FC236}">
                <a16:creationId xmlns:a16="http://schemas.microsoft.com/office/drawing/2014/main" id="{C9785200-078C-E26E-65C7-71BAE2FDF98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C5C7B19-D51C-C3CE-FB47-F3FB1F7F3153}"/>
              </a:ext>
            </a:extLst>
          </p:cNvPr>
          <p:cNvSpPr>
            <a:spLocks noGrp="1"/>
          </p:cNvSpPr>
          <p:nvPr>
            <p:ph type="sldNum" sz="quarter" idx="12"/>
          </p:nvPr>
        </p:nvSpPr>
        <p:spPr/>
        <p:txBody>
          <a:bodyPr/>
          <a:lstStyle/>
          <a:p>
            <a:fld id="{284382A5-4CE7-4B6A-BB28-D627C9BDD4AE}" type="slidenum">
              <a:rPr lang="es-ES" smtClean="0"/>
              <a:t>‹Nº›</a:t>
            </a:fld>
            <a:endParaRPr lang="es-ES"/>
          </a:p>
        </p:txBody>
      </p:sp>
    </p:spTree>
    <p:extLst>
      <p:ext uri="{BB962C8B-B14F-4D97-AF65-F5344CB8AC3E}">
        <p14:creationId xmlns:p14="http://schemas.microsoft.com/office/powerpoint/2010/main" val="1472730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DB3F63-4ED8-75C3-1892-8F9851E700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E263294-71AF-4091-0341-BD51C52BFD2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6697255-9D73-72BC-E7A6-EC994EF63EE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57552CB-FFC4-6D12-3175-B0C0A48AD328}"/>
              </a:ext>
            </a:extLst>
          </p:cNvPr>
          <p:cNvSpPr>
            <a:spLocks noGrp="1"/>
          </p:cNvSpPr>
          <p:nvPr>
            <p:ph type="dt" sz="half" idx="10"/>
          </p:nvPr>
        </p:nvSpPr>
        <p:spPr/>
        <p:txBody>
          <a:bodyPr/>
          <a:lstStyle/>
          <a:p>
            <a:fld id="{6961154E-4901-4FE8-B975-F69A13E3B864}" type="datetimeFigureOut">
              <a:rPr lang="es-ES" smtClean="0"/>
              <a:t>26/09/2022</a:t>
            </a:fld>
            <a:endParaRPr lang="es-ES"/>
          </a:p>
        </p:txBody>
      </p:sp>
      <p:sp>
        <p:nvSpPr>
          <p:cNvPr id="6" name="Marcador de pie de página 5">
            <a:extLst>
              <a:ext uri="{FF2B5EF4-FFF2-40B4-BE49-F238E27FC236}">
                <a16:creationId xmlns:a16="http://schemas.microsoft.com/office/drawing/2014/main" id="{BCC51C11-175A-C2A7-2BF0-7131D6B7AB5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F8252FF-93BF-BF67-0935-E0D852AD238F}"/>
              </a:ext>
            </a:extLst>
          </p:cNvPr>
          <p:cNvSpPr>
            <a:spLocks noGrp="1"/>
          </p:cNvSpPr>
          <p:nvPr>
            <p:ph type="sldNum" sz="quarter" idx="12"/>
          </p:nvPr>
        </p:nvSpPr>
        <p:spPr/>
        <p:txBody>
          <a:bodyPr/>
          <a:lstStyle/>
          <a:p>
            <a:fld id="{284382A5-4CE7-4B6A-BB28-D627C9BDD4AE}" type="slidenum">
              <a:rPr lang="es-ES" smtClean="0"/>
              <a:t>‹Nº›</a:t>
            </a:fld>
            <a:endParaRPr lang="es-ES"/>
          </a:p>
        </p:txBody>
      </p:sp>
    </p:spTree>
    <p:extLst>
      <p:ext uri="{BB962C8B-B14F-4D97-AF65-F5344CB8AC3E}">
        <p14:creationId xmlns:p14="http://schemas.microsoft.com/office/powerpoint/2010/main" val="3913680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B3CD9F-F143-5293-E7F5-B4F3EF497E2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6C4BE89-89CC-4FBF-F439-A5C8F0FD0D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1A1610B-0D98-EAE6-F635-F8E37213774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DCF4D9D-055E-F71C-4772-FDEAC08FA9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43BA192-2FA7-A237-E9D8-B93614D6DF7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EFA0668-E2CD-51BF-0FE3-15FC9F3F085B}"/>
              </a:ext>
            </a:extLst>
          </p:cNvPr>
          <p:cNvSpPr>
            <a:spLocks noGrp="1"/>
          </p:cNvSpPr>
          <p:nvPr>
            <p:ph type="dt" sz="half" idx="10"/>
          </p:nvPr>
        </p:nvSpPr>
        <p:spPr/>
        <p:txBody>
          <a:bodyPr/>
          <a:lstStyle/>
          <a:p>
            <a:fld id="{6961154E-4901-4FE8-B975-F69A13E3B864}" type="datetimeFigureOut">
              <a:rPr lang="es-ES" smtClean="0"/>
              <a:t>26/09/2022</a:t>
            </a:fld>
            <a:endParaRPr lang="es-ES"/>
          </a:p>
        </p:txBody>
      </p:sp>
      <p:sp>
        <p:nvSpPr>
          <p:cNvPr id="8" name="Marcador de pie de página 7">
            <a:extLst>
              <a:ext uri="{FF2B5EF4-FFF2-40B4-BE49-F238E27FC236}">
                <a16:creationId xmlns:a16="http://schemas.microsoft.com/office/drawing/2014/main" id="{A739735B-A7CB-C6F6-4251-1906FBE6DFF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1DF76D7-B3E9-1166-442E-3CFA661C983B}"/>
              </a:ext>
            </a:extLst>
          </p:cNvPr>
          <p:cNvSpPr>
            <a:spLocks noGrp="1"/>
          </p:cNvSpPr>
          <p:nvPr>
            <p:ph type="sldNum" sz="quarter" idx="12"/>
          </p:nvPr>
        </p:nvSpPr>
        <p:spPr/>
        <p:txBody>
          <a:bodyPr/>
          <a:lstStyle/>
          <a:p>
            <a:fld id="{284382A5-4CE7-4B6A-BB28-D627C9BDD4AE}" type="slidenum">
              <a:rPr lang="es-ES" smtClean="0"/>
              <a:t>‹Nº›</a:t>
            </a:fld>
            <a:endParaRPr lang="es-ES"/>
          </a:p>
        </p:txBody>
      </p:sp>
    </p:spTree>
    <p:extLst>
      <p:ext uri="{BB962C8B-B14F-4D97-AF65-F5344CB8AC3E}">
        <p14:creationId xmlns:p14="http://schemas.microsoft.com/office/powerpoint/2010/main" val="478802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F9C384-686F-261D-C11A-1666AA2AA04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DEB15B8-C6AD-821A-B9B5-9C38EE1B235C}"/>
              </a:ext>
            </a:extLst>
          </p:cNvPr>
          <p:cNvSpPr>
            <a:spLocks noGrp="1"/>
          </p:cNvSpPr>
          <p:nvPr>
            <p:ph type="dt" sz="half" idx="10"/>
          </p:nvPr>
        </p:nvSpPr>
        <p:spPr/>
        <p:txBody>
          <a:bodyPr/>
          <a:lstStyle/>
          <a:p>
            <a:fld id="{6961154E-4901-4FE8-B975-F69A13E3B864}" type="datetimeFigureOut">
              <a:rPr lang="es-ES" smtClean="0"/>
              <a:t>26/09/2022</a:t>
            </a:fld>
            <a:endParaRPr lang="es-ES"/>
          </a:p>
        </p:txBody>
      </p:sp>
      <p:sp>
        <p:nvSpPr>
          <p:cNvPr id="4" name="Marcador de pie de página 3">
            <a:extLst>
              <a:ext uri="{FF2B5EF4-FFF2-40B4-BE49-F238E27FC236}">
                <a16:creationId xmlns:a16="http://schemas.microsoft.com/office/drawing/2014/main" id="{875A53BB-FD43-CA74-B9A0-D70F62BEDA5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60E0B7F-24B1-45D4-3F52-69BA13031227}"/>
              </a:ext>
            </a:extLst>
          </p:cNvPr>
          <p:cNvSpPr>
            <a:spLocks noGrp="1"/>
          </p:cNvSpPr>
          <p:nvPr>
            <p:ph type="sldNum" sz="quarter" idx="12"/>
          </p:nvPr>
        </p:nvSpPr>
        <p:spPr/>
        <p:txBody>
          <a:bodyPr/>
          <a:lstStyle/>
          <a:p>
            <a:fld id="{284382A5-4CE7-4B6A-BB28-D627C9BDD4AE}" type="slidenum">
              <a:rPr lang="es-ES" smtClean="0"/>
              <a:t>‹Nº›</a:t>
            </a:fld>
            <a:endParaRPr lang="es-ES"/>
          </a:p>
        </p:txBody>
      </p:sp>
    </p:spTree>
    <p:extLst>
      <p:ext uri="{BB962C8B-B14F-4D97-AF65-F5344CB8AC3E}">
        <p14:creationId xmlns:p14="http://schemas.microsoft.com/office/powerpoint/2010/main" val="1969947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740DE7F-164E-49B7-FF88-93ADE58FDF68}"/>
              </a:ext>
            </a:extLst>
          </p:cNvPr>
          <p:cNvSpPr>
            <a:spLocks noGrp="1"/>
          </p:cNvSpPr>
          <p:nvPr>
            <p:ph type="dt" sz="half" idx="10"/>
          </p:nvPr>
        </p:nvSpPr>
        <p:spPr/>
        <p:txBody>
          <a:bodyPr/>
          <a:lstStyle/>
          <a:p>
            <a:fld id="{6961154E-4901-4FE8-B975-F69A13E3B864}" type="datetimeFigureOut">
              <a:rPr lang="es-ES" smtClean="0"/>
              <a:t>26/09/2022</a:t>
            </a:fld>
            <a:endParaRPr lang="es-ES"/>
          </a:p>
        </p:txBody>
      </p:sp>
      <p:sp>
        <p:nvSpPr>
          <p:cNvPr id="3" name="Marcador de pie de página 2">
            <a:extLst>
              <a:ext uri="{FF2B5EF4-FFF2-40B4-BE49-F238E27FC236}">
                <a16:creationId xmlns:a16="http://schemas.microsoft.com/office/drawing/2014/main" id="{1C28DE23-F4FF-2C67-5C32-CF7492CFA3D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177F496-DD20-C0DA-EE79-27D262E69A83}"/>
              </a:ext>
            </a:extLst>
          </p:cNvPr>
          <p:cNvSpPr>
            <a:spLocks noGrp="1"/>
          </p:cNvSpPr>
          <p:nvPr>
            <p:ph type="sldNum" sz="quarter" idx="12"/>
          </p:nvPr>
        </p:nvSpPr>
        <p:spPr/>
        <p:txBody>
          <a:bodyPr/>
          <a:lstStyle/>
          <a:p>
            <a:fld id="{284382A5-4CE7-4B6A-BB28-D627C9BDD4AE}" type="slidenum">
              <a:rPr lang="es-ES" smtClean="0"/>
              <a:t>‹Nº›</a:t>
            </a:fld>
            <a:endParaRPr lang="es-ES"/>
          </a:p>
        </p:txBody>
      </p:sp>
    </p:spTree>
    <p:extLst>
      <p:ext uri="{BB962C8B-B14F-4D97-AF65-F5344CB8AC3E}">
        <p14:creationId xmlns:p14="http://schemas.microsoft.com/office/powerpoint/2010/main" val="3103688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02CB3E-068A-9917-0AE1-A79498064D9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6D64C0D-A7E8-4AAF-C9B2-075B19795C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641CC8F-938D-9A23-D6DF-AAA5A519B5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781B81A-4C98-F876-6E9B-2CA7E70BD653}"/>
              </a:ext>
            </a:extLst>
          </p:cNvPr>
          <p:cNvSpPr>
            <a:spLocks noGrp="1"/>
          </p:cNvSpPr>
          <p:nvPr>
            <p:ph type="dt" sz="half" idx="10"/>
          </p:nvPr>
        </p:nvSpPr>
        <p:spPr/>
        <p:txBody>
          <a:bodyPr/>
          <a:lstStyle/>
          <a:p>
            <a:fld id="{6961154E-4901-4FE8-B975-F69A13E3B864}" type="datetimeFigureOut">
              <a:rPr lang="es-ES" smtClean="0"/>
              <a:t>26/09/2022</a:t>
            </a:fld>
            <a:endParaRPr lang="es-ES"/>
          </a:p>
        </p:txBody>
      </p:sp>
      <p:sp>
        <p:nvSpPr>
          <p:cNvPr id="6" name="Marcador de pie de página 5">
            <a:extLst>
              <a:ext uri="{FF2B5EF4-FFF2-40B4-BE49-F238E27FC236}">
                <a16:creationId xmlns:a16="http://schemas.microsoft.com/office/drawing/2014/main" id="{86368B92-E857-AD50-D046-246EFE5AFB0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C05F66-F6B8-9A94-0C2C-4BD5DA810479}"/>
              </a:ext>
            </a:extLst>
          </p:cNvPr>
          <p:cNvSpPr>
            <a:spLocks noGrp="1"/>
          </p:cNvSpPr>
          <p:nvPr>
            <p:ph type="sldNum" sz="quarter" idx="12"/>
          </p:nvPr>
        </p:nvSpPr>
        <p:spPr/>
        <p:txBody>
          <a:bodyPr/>
          <a:lstStyle/>
          <a:p>
            <a:fld id="{284382A5-4CE7-4B6A-BB28-D627C9BDD4AE}" type="slidenum">
              <a:rPr lang="es-ES" smtClean="0"/>
              <a:t>‹Nº›</a:t>
            </a:fld>
            <a:endParaRPr lang="es-ES"/>
          </a:p>
        </p:txBody>
      </p:sp>
    </p:spTree>
    <p:extLst>
      <p:ext uri="{BB962C8B-B14F-4D97-AF65-F5344CB8AC3E}">
        <p14:creationId xmlns:p14="http://schemas.microsoft.com/office/powerpoint/2010/main" val="807829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F58B06-EDC2-CEA7-4061-5D06E0019AA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80291A0-2ED5-4C23-9707-DD1CDF4C72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7A23745A-673D-EF52-18D7-A302D040B2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AB4730B-A304-022C-C1D0-D6610BAA2722}"/>
              </a:ext>
            </a:extLst>
          </p:cNvPr>
          <p:cNvSpPr>
            <a:spLocks noGrp="1"/>
          </p:cNvSpPr>
          <p:nvPr>
            <p:ph type="dt" sz="half" idx="10"/>
          </p:nvPr>
        </p:nvSpPr>
        <p:spPr/>
        <p:txBody>
          <a:bodyPr/>
          <a:lstStyle/>
          <a:p>
            <a:fld id="{6961154E-4901-4FE8-B975-F69A13E3B864}" type="datetimeFigureOut">
              <a:rPr lang="es-ES" smtClean="0"/>
              <a:t>26/09/2022</a:t>
            </a:fld>
            <a:endParaRPr lang="es-ES"/>
          </a:p>
        </p:txBody>
      </p:sp>
      <p:sp>
        <p:nvSpPr>
          <p:cNvPr id="6" name="Marcador de pie de página 5">
            <a:extLst>
              <a:ext uri="{FF2B5EF4-FFF2-40B4-BE49-F238E27FC236}">
                <a16:creationId xmlns:a16="http://schemas.microsoft.com/office/drawing/2014/main" id="{BBFB491F-1B72-C548-5D55-EEDE3DC20F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12F9C86-8DFC-595A-3447-576628000F5E}"/>
              </a:ext>
            </a:extLst>
          </p:cNvPr>
          <p:cNvSpPr>
            <a:spLocks noGrp="1"/>
          </p:cNvSpPr>
          <p:nvPr>
            <p:ph type="sldNum" sz="quarter" idx="12"/>
          </p:nvPr>
        </p:nvSpPr>
        <p:spPr/>
        <p:txBody>
          <a:bodyPr/>
          <a:lstStyle/>
          <a:p>
            <a:fld id="{284382A5-4CE7-4B6A-BB28-D627C9BDD4AE}" type="slidenum">
              <a:rPr lang="es-ES" smtClean="0"/>
              <a:t>‹Nº›</a:t>
            </a:fld>
            <a:endParaRPr lang="es-ES"/>
          </a:p>
        </p:txBody>
      </p:sp>
    </p:spTree>
    <p:extLst>
      <p:ext uri="{BB962C8B-B14F-4D97-AF65-F5344CB8AC3E}">
        <p14:creationId xmlns:p14="http://schemas.microsoft.com/office/powerpoint/2010/main" val="3131322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DCC13A7-A476-C158-85C7-44CB067CA3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66C08A5-6EB4-CBA7-99DF-45D81A8313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8D3AE94-4B41-5B18-2366-66019AB4B3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61154E-4901-4FE8-B975-F69A13E3B864}" type="datetimeFigureOut">
              <a:rPr lang="es-ES" smtClean="0"/>
              <a:t>26/09/2022</a:t>
            </a:fld>
            <a:endParaRPr lang="es-ES"/>
          </a:p>
        </p:txBody>
      </p:sp>
      <p:sp>
        <p:nvSpPr>
          <p:cNvPr id="5" name="Marcador de pie de página 4">
            <a:extLst>
              <a:ext uri="{FF2B5EF4-FFF2-40B4-BE49-F238E27FC236}">
                <a16:creationId xmlns:a16="http://schemas.microsoft.com/office/drawing/2014/main" id="{CFC629B5-C797-E962-F3F6-5CAD7F531D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AFDAA44-C710-9152-1E38-B4078560D8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4382A5-4CE7-4B6A-BB28-D627C9BDD4AE}" type="slidenum">
              <a:rPr lang="es-ES" smtClean="0"/>
              <a:t>‹Nº›</a:t>
            </a:fld>
            <a:endParaRPr lang="es-ES"/>
          </a:p>
        </p:txBody>
      </p:sp>
    </p:spTree>
    <p:extLst>
      <p:ext uri="{BB962C8B-B14F-4D97-AF65-F5344CB8AC3E}">
        <p14:creationId xmlns:p14="http://schemas.microsoft.com/office/powerpoint/2010/main" val="3642764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792C64-DEF7-F7C1-9661-38C9BCED76AC}"/>
              </a:ext>
            </a:extLst>
          </p:cNvPr>
          <p:cNvSpPr>
            <a:spLocks noGrp="1"/>
          </p:cNvSpPr>
          <p:nvPr>
            <p:ph type="ctrTitle"/>
          </p:nvPr>
        </p:nvSpPr>
        <p:spPr>
          <a:xfrm>
            <a:off x="1068149" y="485522"/>
            <a:ext cx="9599851" cy="3024441"/>
          </a:xfrm>
        </p:spPr>
        <p:txBody>
          <a:bodyPr>
            <a:normAutofit fontScale="90000"/>
          </a:bodyPr>
          <a:lstStyle/>
          <a:p>
            <a:br>
              <a:rPr lang="es-ES" sz="5400" dirty="0"/>
            </a:br>
            <a:br>
              <a:rPr lang="es-ES" sz="5400" dirty="0"/>
            </a:br>
            <a:br>
              <a:rPr lang="es-ES" sz="5400" dirty="0"/>
            </a:br>
            <a:br>
              <a:rPr lang="es-ES" sz="5400" dirty="0"/>
            </a:br>
            <a:br>
              <a:rPr lang="es-ES" sz="5400" dirty="0"/>
            </a:br>
            <a:br>
              <a:rPr lang="es-ES" sz="5400" dirty="0"/>
            </a:br>
            <a:br>
              <a:rPr lang="es-ES" sz="5400" dirty="0"/>
            </a:br>
            <a:br>
              <a:rPr lang="es-ES" sz="5400" dirty="0"/>
            </a:br>
            <a:br>
              <a:rPr lang="es-ES" sz="5400" dirty="0"/>
            </a:br>
            <a:br>
              <a:rPr lang="es-ES" sz="5400" dirty="0"/>
            </a:br>
            <a:r>
              <a:rPr lang="es-ES" sz="4400" b="1" i="1" dirty="0">
                <a:solidFill>
                  <a:schemeClr val="accent6">
                    <a:lumMod val="50000"/>
                  </a:schemeClr>
                </a:solidFill>
              </a:rPr>
              <a:t>Los procedimientos de gestión del Leader en España. Presente y futuro</a:t>
            </a:r>
            <a:br>
              <a:rPr lang="es-ES" sz="4400" b="1" i="1" dirty="0"/>
            </a:br>
            <a:br>
              <a:rPr lang="es-ES" sz="4400" b="1" i="1" dirty="0"/>
            </a:br>
            <a:endParaRPr lang="es-ES" sz="4400" b="1" i="1" dirty="0"/>
          </a:p>
        </p:txBody>
      </p:sp>
      <p:sp>
        <p:nvSpPr>
          <p:cNvPr id="3" name="Subtítulo 2">
            <a:extLst>
              <a:ext uri="{FF2B5EF4-FFF2-40B4-BE49-F238E27FC236}">
                <a16:creationId xmlns:a16="http://schemas.microsoft.com/office/drawing/2014/main" id="{874BEE2E-08D1-B89E-9A97-48C2839E940B}"/>
              </a:ext>
            </a:extLst>
          </p:cNvPr>
          <p:cNvSpPr>
            <a:spLocks noGrp="1"/>
          </p:cNvSpPr>
          <p:nvPr>
            <p:ph type="subTitle" idx="1"/>
          </p:nvPr>
        </p:nvSpPr>
        <p:spPr/>
        <p:txBody>
          <a:bodyPr/>
          <a:lstStyle/>
          <a:p>
            <a:r>
              <a:rPr lang="es-ES" sz="2400" dirty="0"/>
              <a:t>CENTRO EUROPEO DE INFORMACION Y PROMOCIÓN DEL MEDIO RURAL</a:t>
            </a:r>
            <a:endParaRPr lang="es-ES" dirty="0"/>
          </a:p>
        </p:txBody>
      </p:sp>
      <p:pic>
        <p:nvPicPr>
          <p:cNvPr id="8" name="0 Imagen">
            <a:extLst>
              <a:ext uri="{FF2B5EF4-FFF2-40B4-BE49-F238E27FC236}">
                <a16:creationId xmlns:a16="http://schemas.microsoft.com/office/drawing/2014/main" id="{B80D02EA-3409-DC64-120C-3C2BE3C849C3}"/>
              </a:ext>
            </a:extLst>
          </p:cNvPr>
          <p:cNvPicPr>
            <a:picLocks noChangeAspect="1"/>
          </p:cNvPicPr>
          <p:nvPr/>
        </p:nvPicPr>
        <p:blipFill>
          <a:blip r:embed="rId2"/>
          <a:stretch>
            <a:fillRect/>
          </a:stretch>
        </p:blipFill>
        <p:spPr>
          <a:xfrm>
            <a:off x="7567617" y="4033066"/>
            <a:ext cx="1381123" cy="1508123"/>
          </a:xfrm>
          <a:prstGeom prst="rect">
            <a:avLst/>
          </a:prstGeom>
        </p:spPr>
      </p:pic>
      <p:pic>
        <p:nvPicPr>
          <p:cNvPr id="9" name="Imagen 8">
            <a:extLst>
              <a:ext uri="{FF2B5EF4-FFF2-40B4-BE49-F238E27FC236}">
                <a16:creationId xmlns:a16="http://schemas.microsoft.com/office/drawing/2014/main" id="{239DC94B-EB1E-61F4-4BEC-B3062EFDA0D5}"/>
              </a:ext>
            </a:extLst>
          </p:cNvPr>
          <p:cNvPicPr>
            <a:picLocks noChangeAspect="1"/>
          </p:cNvPicPr>
          <p:nvPr/>
        </p:nvPicPr>
        <p:blipFill>
          <a:blip r:embed="rId3"/>
          <a:stretch>
            <a:fillRect/>
          </a:stretch>
        </p:blipFill>
        <p:spPr>
          <a:xfrm>
            <a:off x="3019421" y="3999467"/>
            <a:ext cx="2133604" cy="2150143"/>
          </a:xfrm>
          <a:prstGeom prst="rect">
            <a:avLst/>
          </a:prstGeom>
        </p:spPr>
      </p:pic>
    </p:spTree>
    <p:extLst>
      <p:ext uri="{BB962C8B-B14F-4D97-AF65-F5344CB8AC3E}">
        <p14:creationId xmlns:p14="http://schemas.microsoft.com/office/powerpoint/2010/main" val="1738554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0 Imagen">
            <a:extLst>
              <a:ext uri="{FF2B5EF4-FFF2-40B4-BE49-F238E27FC236}">
                <a16:creationId xmlns:a16="http://schemas.microsoft.com/office/drawing/2014/main" id="{49BB910A-A7EE-CEE8-89AA-B861966E2BC6}"/>
              </a:ext>
            </a:extLst>
          </p:cNvPr>
          <p:cNvPicPr>
            <a:picLocks noChangeAspect="1"/>
          </p:cNvPicPr>
          <p:nvPr/>
        </p:nvPicPr>
        <p:blipFill>
          <a:blip r:embed="rId2"/>
          <a:stretch>
            <a:fillRect/>
          </a:stretch>
        </p:blipFill>
        <p:spPr>
          <a:xfrm>
            <a:off x="11346548" y="5770563"/>
            <a:ext cx="828675" cy="904875"/>
          </a:xfrm>
          <a:prstGeom prst="rect">
            <a:avLst/>
          </a:prstGeom>
        </p:spPr>
      </p:pic>
      <p:sp>
        <p:nvSpPr>
          <p:cNvPr id="9" name="Elipse 8">
            <a:extLst>
              <a:ext uri="{FF2B5EF4-FFF2-40B4-BE49-F238E27FC236}">
                <a16:creationId xmlns:a16="http://schemas.microsoft.com/office/drawing/2014/main" id="{3FAEE8D0-F30E-8B93-AB3B-18E03E44CDC7}"/>
              </a:ext>
            </a:extLst>
          </p:cNvPr>
          <p:cNvSpPr/>
          <p:nvPr/>
        </p:nvSpPr>
        <p:spPr>
          <a:xfrm>
            <a:off x="1270450" y="1836892"/>
            <a:ext cx="2314322" cy="6149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0" name="Imagen 9">
            <a:extLst>
              <a:ext uri="{FF2B5EF4-FFF2-40B4-BE49-F238E27FC236}">
                <a16:creationId xmlns:a16="http://schemas.microsoft.com/office/drawing/2014/main" id="{19D728DF-5396-37C9-A7AE-9DEA53BD52A3}"/>
              </a:ext>
            </a:extLst>
          </p:cNvPr>
          <p:cNvPicPr>
            <a:picLocks noChangeAspect="1"/>
          </p:cNvPicPr>
          <p:nvPr/>
        </p:nvPicPr>
        <p:blipFill>
          <a:blip r:embed="rId3"/>
          <a:stretch>
            <a:fillRect/>
          </a:stretch>
        </p:blipFill>
        <p:spPr>
          <a:xfrm>
            <a:off x="11054773" y="4527682"/>
            <a:ext cx="1137227" cy="1146043"/>
          </a:xfrm>
          <a:prstGeom prst="rect">
            <a:avLst/>
          </a:prstGeom>
        </p:spPr>
      </p:pic>
      <p:grpSp>
        <p:nvGrpSpPr>
          <p:cNvPr id="7" name="Group 4">
            <a:extLst>
              <a:ext uri="{FF2B5EF4-FFF2-40B4-BE49-F238E27FC236}">
                <a16:creationId xmlns:a16="http://schemas.microsoft.com/office/drawing/2014/main" id="{E10CC424-0423-696E-315A-CB1F981CB33E}"/>
              </a:ext>
            </a:extLst>
          </p:cNvPr>
          <p:cNvGrpSpPr>
            <a:grpSpLocks noChangeAspect="1"/>
          </p:cNvGrpSpPr>
          <p:nvPr/>
        </p:nvGrpSpPr>
        <p:grpSpPr bwMode="auto">
          <a:xfrm>
            <a:off x="110620" y="-326948"/>
            <a:ext cx="11041251" cy="7337348"/>
            <a:chOff x="-94" y="0"/>
            <a:chExt cx="7115" cy="4320"/>
          </a:xfrm>
        </p:grpSpPr>
        <p:pic>
          <p:nvPicPr>
            <p:cNvPr id="1029" name="Picture 5">
              <a:extLst>
                <a:ext uri="{FF2B5EF4-FFF2-40B4-BE49-F238E27FC236}">
                  <a16:creationId xmlns:a16="http://schemas.microsoft.com/office/drawing/2014/main" id="{3E5CCDDB-AAD7-E3C4-2D29-72EAD8C119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 y="0"/>
              <a:ext cx="711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3">
              <a:extLst>
                <a:ext uri="{FF2B5EF4-FFF2-40B4-BE49-F238E27FC236}">
                  <a16:creationId xmlns:a16="http://schemas.microsoft.com/office/drawing/2014/main" id="{8364C246-C501-9DB3-D095-AE32BC22FCCB}"/>
                </a:ext>
              </a:extLst>
            </p:cNvPr>
            <p:cNvSpPr>
              <a:spLocks noChangeAspect="1" noChangeArrowheads="1" noTextEdit="1"/>
            </p:cNvSpPr>
            <p:nvPr/>
          </p:nvSpPr>
          <p:spPr bwMode="auto">
            <a:xfrm>
              <a:off x="291" y="0"/>
              <a:ext cx="6730" cy="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2390592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417FED-688E-A27D-326E-2E1EA62A7761}"/>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id="{6E487A64-BB3A-193A-4984-932F1A7FFFF1}"/>
              </a:ext>
            </a:extLst>
          </p:cNvPr>
          <p:cNvPicPr>
            <a:picLocks noGrp="1" noChangeAspect="1"/>
          </p:cNvPicPr>
          <p:nvPr>
            <p:ph idx="1"/>
          </p:nvPr>
        </p:nvPicPr>
        <p:blipFill>
          <a:blip r:embed="rId2"/>
          <a:stretch>
            <a:fillRect/>
          </a:stretch>
        </p:blipFill>
        <p:spPr>
          <a:xfrm>
            <a:off x="1116701" y="-23844"/>
            <a:ext cx="10297115" cy="6881843"/>
          </a:xfrm>
        </p:spPr>
      </p:pic>
      <p:pic>
        <p:nvPicPr>
          <p:cNvPr id="6" name="0 Imagen">
            <a:extLst>
              <a:ext uri="{FF2B5EF4-FFF2-40B4-BE49-F238E27FC236}">
                <a16:creationId xmlns:a16="http://schemas.microsoft.com/office/drawing/2014/main" id="{CC3C39DD-1EB8-A6EB-AD8C-8D348590E226}"/>
              </a:ext>
            </a:extLst>
          </p:cNvPr>
          <p:cNvPicPr>
            <a:picLocks noChangeAspect="1"/>
          </p:cNvPicPr>
          <p:nvPr/>
        </p:nvPicPr>
        <p:blipFill>
          <a:blip r:embed="rId3"/>
          <a:stretch>
            <a:fillRect/>
          </a:stretch>
        </p:blipFill>
        <p:spPr>
          <a:xfrm>
            <a:off x="11211979" y="5619750"/>
            <a:ext cx="828675" cy="904875"/>
          </a:xfrm>
          <a:prstGeom prst="rect">
            <a:avLst/>
          </a:prstGeom>
        </p:spPr>
      </p:pic>
      <p:pic>
        <p:nvPicPr>
          <p:cNvPr id="7" name="Imagen 6">
            <a:extLst>
              <a:ext uri="{FF2B5EF4-FFF2-40B4-BE49-F238E27FC236}">
                <a16:creationId xmlns:a16="http://schemas.microsoft.com/office/drawing/2014/main" id="{CD92C147-5F2A-FA1F-9F6B-FE830E8CCD68}"/>
              </a:ext>
            </a:extLst>
          </p:cNvPr>
          <p:cNvPicPr>
            <a:picLocks noChangeAspect="1"/>
          </p:cNvPicPr>
          <p:nvPr/>
        </p:nvPicPr>
        <p:blipFill>
          <a:blip r:embed="rId4"/>
          <a:stretch>
            <a:fillRect/>
          </a:stretch>
        </p:blipFill>
        <p:spPr>
          <a:xfrm>
            <a:off x="9846574" y="5619750"/>
            <a:ext cx="1228725" cy="1238250"/>
          </a:xfrm>
          <a:prstGeom prst="rect">
            <a:avLst/>
          </a:prstGeom>
        </p:spPr>
      </p:pic>
    </p:spTree>
    <p:extLst>
      <p:ext uri="{BB962C8B-B14F-4D97-AF65-F5344CB8AC3E}">
        <p14:creationId xmlns:p14="http://schemas.microsoft.com/office/powerpoint/2010/main" val="313861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8.png">
            <a:extLst>
              <a:ext uri="{FF2B5EF4-FFF2-40B4-BE49-F238E27FC236}">
                <a16:creationId xmlns:a16="http://schemas.microsoft.com/office/drawing/2014/main" id="{58006E3E-FD09-B5DA-1AE1-BB23C4E74C4E}"/>
              </a:ext>
            </a:extLst>
          </p:cNvPr>
          <p:cNvPicPr>
            <a:picLocks noChangeAspect="1"/>
          </p:cNvPicPr>
          <p:nvPr/>
        </p:nvPicPr>
        <p:blipFill>
          <a:blip r:embed="rId2" cstate="print"/>
          <a:stretch>
            <a:fillRect/>
          </a:stretch>
        </p:blipFill>
        <p:spPr>
          <a:xfrm>
            <a:off x="2972317" y="0"/>
            <a:ext cx="6467901" cy="7100090"/>
          </a:xfrm>
          <a:prstGeom prst="rect">
            <a:avLst/>
          </a:prstGeom>
        </p:spPr>
      </p:pic>
      <p:pic>
        <p:nvPicPr>
          <p:cNvPr id="5" name="0 Imagen">
            <a:extLst>
              <a:ext uri="{FF2B5EF4-FFF2-40B4-BE49-F238E27FC236}">
                <a16:creationId xmlns:a16="http://schemas.microsoft.com/office/drawing/2014/main" id="{E0A592DD-F786-4F45-23B0-BA4153571D6A}"/>
              </a:ext>
            </a:extLst>
          </p:cNvPr>
          <p:cNvPicPr>
            <a:picLocks noChangeAspect="1"/>
          </p:cNvPicPr>
          <p:nvPr/>
        </p:nvPicPr>
        <p:blipFill>
          <a:blip r:embed="rId3"/>
          <a:stretch>
            <a:fillRect/>
          </a:stretch>
        </p:blipFill>
        <p:spPr>
          <a:xfrm>
            <a:off x="11252843" y="5648957"/>
            <a:ext cx="828675" cy="904875"/>
          </a:xfrm>
          <a:prstGeom prst="rect">
            <a:avLst/>
          </a:prstGeom>
        </p:spPr>
      </p:pic>
      <p:sp>
        <p:nvSpPr>
          <p:cNvPr id="6" name="Elipse 5">
            <a:extLst>
              <a:ext uri="{FF2B5EF4-FFF2-40B4-BE49-F238E27FC236}">
                <a16:creationId xmlns:a16="http://schemas.microsoft.com/office/drawing/2014/main" id="{36576AFD-CE5D-7228-454B-75FF2B3A7836}"/>
              </a:ext>
            </a:extLst>
          </p:cNvPr>
          <p:cNvSpPr/>
          <p:nvPr/>
        </p:nvSpPr>
        <p:spPr>
          <a:xfrm>
            <a:off x="6425076" y="5065614"/>
            <a:ext cx="3015142" cy="10357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a:extLst>
              <a:ext uri="{FF2B5EF4-FFF2-40B4-BE49-F238E27FC236}">
                <a16:creationId xmlns:a16="http://schemas.microsoft.com/office/drawing/2014/main" id="{A66E51D0-9E60-44B6-F171-2F92F6720B47}"/>
              </a:ext>
            </a:extLst>
          </p:cNvPr>
          <p:cNvPicPr>
            <a:picLocks noChangeAspect="1"/>
          </p:cNvPicPr>
          <p:nvPr/>
        </p:nvPicPr>
        <p:blipFill>
          <a:blip r:embed="rId4"/>
          <a:stretch>
            <a:fillRect/>
          </a:stretch>
        </p:blipFill>
        <p:spPr>
          <a:xfrm>
            <a:off x="9939337" y="5619750"/>
            <a:ext cx="1228725" cy="1238250"/>
          </a:xfrm>
          <a:prstGeom prst="rect">
            <a:avLst/>
          </a:prstGeom>
        </p:spPr>
      </p:pic>
    </p:spTree>
    <p:extLst>
      <p:ext uri="{BB962C8B-B14F-4D97-AF65-F5344CB8AC3E}">
        <p14:creationId xmlns:p14="http://schemas.microsoft.com/office/powerpoint/2010/main" val="2893619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9.png">
            <a:extLst>
              <a:ext uri="{FF2B5EF4-FFF2-40B4-BE49-F238E27FC236}">
                <a16:creationId xmlns:a16="http://schemas.microsoft.com/office/drawing/2014/main" id="{E790CE9C-2BB5-9B9F-6E4A-46D69366BDBF}"/>
              </a:ext>
            </a:extLst>
          </p:cNvPr>
          <p:cNvPicPr>
            <a:picLocks noChangeAspect="1"/>
          </p:cNvPicPr>
          <p:nvPr/>
        </p:nvPicPr>
        <p:blipFill>
          <a:blip r:embed="rId2" cstate="print"/>
          <a:stretch>
            <a:fillRect/>
          </a:stretch>
        </p:blipFill>
        <p:spPr>
          <a:xfrm>
            <a:off x="323367" y="0"/>
            <a:ext cx="9714749" cy="6858767"/>
          </a:xfrm>
          <a:prstGeom prst="rect">
            <a:avLst/>
          </a:prstGeom>
        </p:spPr>
      </p:pic>
      <p:pic>
        <p:nvPicPr>
          <p:cNvPr id="5" name="0 Imagen">
            <a:extLst>
              <a:ext uri="{FF2B5EF4-FFF2-40B4-BE49-F238E27FC236}">
                <a16:creationId xmlns:a16="http://schemas.microsoft.com/office/drawing/2014/main" id="{F8ABDEA2-DB5F-2B26-08D5-BE3CE05A5363}"/>
              </a:ext>
            </a:extLst>
          </p:cNvPr>
          <p:cNvPicPr>
            <a:picLocks noChangeAspect="1"/>
          </p:cNvPicPr>
          <p:nvPr/>
        </p:nvPicPr>
        <p:blipFill>
          <a:blip r:embed="rId3"/>
          <a:stretch>
            <a:fillRect/>
          </a:stretch>
        </p:blipFill>
        <p:spPr>
          <a:xfrm>
            <a:off x="11240891" y="5662229"/>
            <a:ext cx="828675" cy="904875"/>
          </a:xfrm>
          <a:prstGeom prst="rect">
            <a:avLst/>
          </a:prstGeom>
        </p:spPr>
      </p:pic>
      <p:pic>
        <p:nvPicPr>
          <p:cNvPr id="6" name="Imagen 5">
            <a:extLst>
              <a:ext uri="{FF2B5EF4-FFF2-40B4-BE49-F238E27FC236}">
                <a16:creationId xmlns:a16="http://schemas.microsoft.com/office/drawing/2014/main" id="{C4E6D2D2-EF4B-5E4D-E8A2-B7D3CA4DAC32}"/>
              </a:ext>
            </a:extLst>
          </p:cNvPr>
          <p:cNvPicPr>
            <a:picLocks noChangeAspect="1"/>
          </p:cNvPicPr>
          <p:nvPr/>
        </p:nvPicPr>
        <p:blipFill>
          <a:blip r:embed="rId4"/>
          <a:stretch>
            <a:fillRect/>
          </a:stretch>
        </p:blipFill>
        <p:spPr>
          <a:xfrm>
            <a:off x="10012166" y="5619750"/>
            <a:ext cx="1228725" cy="1238250"/>
          </a:xfrm>
          <a:prstGeom prst="rect">
            <a:avLst/>
          </a:prstGeom>
        </p:spPr>
      </p:pic>
    </p:spTree>
    <p:extLst>
      <p:ext uri="{BB962C8B-B14F-4D97-AF65-F5344CB8AC3E}">
        <p14:creationId xmlns:p14="http://schemas.microsoft.com/office/powerpoint/2010/main" val="3716137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FC0CD1-BB63-FA02-B502-8513BFD1F3E6}"/>
              </a:ext>
            </a:extLst>
          </p:cNvPr>
          <p:cNvSpPr>
            <a:spLocks noGrp="1"/>
          </p:cNvSpPr>
          <p:nvPr>
            <p:ph type="ctrTitle"/>
          </p:nvPr>
        </p:nvSpPr>
        <p:spPr>
          <a:xfrm>
            <a:off x="552449" y="695325"/>
            <a:ext cx="10753725" cy="4476750"/>
          </a:xfrm>
        </p:spPr>
        <p:txBody>
          <a:bodyPr>
            <a:normAutofit/>
          </a:bodyPr>
          <a:lstStyle/>
          <a:p>
            <a:pPr algn="l"/>
            <a:r>
              <a:rPr lang="es-ES" sz="2000" b="1" dirty="0"/>
              <a:t>Limitaciones y problemáticas:</a:t>
            </a:r>
            <a:br>
              <a:rPr lang="es-ES" sz="2000" dirty="0"/>
            </a:br>
            <a:br>
              <a:rPr lang="es-ES" sz="2000" dirty="0"/>
            </a:br>
            <a:r>
              <a:rPr lang="es-ES" sz="2000" dirty="0"/>
              <a:t>-  Solicitantes con problemas para acceder a la aplicación informática o presentación telemática de la solicitud.</a:t>
            </a:r>
            <a:br>
              <a:rPr lang="es-ES" sz="2000" dirty="0"/>
            </a:br>
            <a:br>
              <a:rPr lang="es-ES" sz="2000" dirty="0"/>
            </a:br>
            <a:r>
              <a:rPr lang="es-ES" sz="2000" dirty="0"/>
              <a:t>-  Pago de expedientes por parte de la autoridad de gestión, debido a acumulación de tareas en la secretaría general.</a:t>
            </a:r>
            <a:br>
              <a:rPr lang="es-ES" sz="2000" dirty="0"/>
            </a:br>
            <a:br>
              <a:rPr lang="es-ES" sz="2000" dirty="0"/>
            </a:br>
            <a:r>
              <a:rPr lang="es-ES" sz="2000" dirty="0"/>
              <a:t>-  Modificaciones y/o prórrogas de los expedientes, que los solicitantes presentan y que se escapan de nuestro control de gestión. </a:t>
            </a:r>
            <a:br>
              <a:rPr lang="es-ES" sz="2000" dirty="0"/>
            </a:br>
            <a:br>
              <a:rPr lang="es-ES" sz="2000" dirty="0"/>
            </a:br>
            <a:endParaRPr lang="es-ES" sz="2000" dirty="0"/>
          </a:p>
        </p:txBody>
      </p:sp>
      <p:pic>
        <p:nvPicPr>
          <p:cNvPr id="5" name="0 Imagen">
            <a:extLst>
              <a:ext uri="{FF2B5EF4-FFF2-40B4-BE49-F238E27FC236}">
                <a16:creationId xmlns:a16="http://schemas.microsoft.com/office/drawing/2014/main" id="{58976F63-244B-80B0-7A69-7DFF4603EDE2}"/>
              </a:ext>
            </a:extLst>
          </p:cNvPr>
          <p:cNvPicPr>
            <a:picLocks noChangeAspect="1"/>
          </p:cNvPicPr>
          <p:nvPr/>
        </p:nvPicPr>
        <p:blipFill>
          <a:blip r:embed="rId2"/>
          <a:stretch>
            <a:fillRect/>
          </a:stretch>
        </p:blipFill>
        <p:spPr>
          <a:xfrm>
            <a:off x="11221841" y="5594839"/>
            <a:ext cx="828675" cy="904875"/>
          </a:xfrm>
          <a:prstGeom prst="rect">
            <a:avLst/>
          </a:prstGeom>
        </p:spPr>
      </p:pic>
      <p:pic>
        <p:nvPicPr>
          <p:cNvPr id="6" name="Imagen 5">
            <a:extLst>
              <a:ext uri="{FF2B5EF4-FFF2-40B4-BE49-F238E27FC236}">
                <a16:creationId xmlns:a16="http://schemas.microsoft.com/office/drawing/2014/main" id="{4A3D9F4E-4484-E266-F6E5-89333D1B80A3}"/>
              </a:ext>
            </a:extLst>
          </p:cNvPr>
          <p:cNvPicPr>
            <a:picLocks noChangeAspect="1"/>
          </p:cNvPicPr>
          <p:nvPr/>
        </p:nvPicPr>
        <p:blipFill>
          <a:blip r:embed="rId3"/>
          <a:stretch>
            <a:fillRect/>
          </a:stretch>
        </p:blipFill>
        <p:spPr>
          <a:xfrm>
            <a:off x="9777412" y="5581101"/>
            <a:ext cx="1228725" cy="1238250"/>
          </a:xfrm>
          <a:prstGeom prst="rect">
            <a:avLst/>
          </a:prstGeom>
        </p:spPr>
      </p:pic>
    </p:spTree>
    <p:extLst>
      <p:ext uri="{BB962C8B-B14F-4D97-AF65-F5344CB8AC3E}">
        <p14:creationId xmlns:p14="http://schemas.microsoft.com/office/powerpoint/2010/main" val="1593032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EEA5B04-8B8F-BFDF-61E3-389DE2C5B1F0}"/>
              </a:ext>
            </a:extLst>
          </p:cNvPr>
          <p:cNvSpPr>
            <a:spLocks noGrp="1"/>
          </p:cNvSpPr>
          <p:nvPr>
            <p:ph idx="1"/>
          </p:nvPr>
        </p:nvSpPr>
        <p:spPr>
          <a:xfrm>
            <a:off x="962025" y="628650"/>
            <a:ext cx="10515600" cy="5457825"/>
          </a:xfrm>
        </p:spPr>
        <p:txBody>
          <a:bodyPr>
            <a:normAutofit/>
          </a:bodyPr>
          <a:lstStyle/>
          <a:p>
            <a:pPr marL="0" indent="0">
              <a:buNone/>
            </a:pPr>
            <a:r>
              <a:rPr lang="es-ES" sz="2000" dirty="0"/>
              <a:t>Soluciones y propuestas de mejoras </a:t>
            </a:r>
          </a:p>
          <a:p>
            <a:pPr marL="0" indent="0">
              <a:buNone/>
            </a:pPr>
            <a:br>
              <a:rPr lang="es-ES" sz="2000" dirty="0"/>
            </a:br>
            <a:r>
              <a:rPr lang="es-ES" sz="2000" dirty="0">
                <a:latin typeface="+mj-lt"/>
                <a:ea typeface="+mj-ea"/>
                <a:cs typeface="+mj-cs"/>
              </a:rPr>
              <a:t>-  Mejora de los formatos de la aplicación informática y puesta a disposición de los solicitantes de equipos informáticos en los centros de gestión para poder prestar el servicio de apoyo.</a:t>
            </a:r>
          </a:p>
          <a:p>
            <a:pPr marL="0" indent="0">
              <a:buNone/>
            </a:pPr>
            <a:br>
              <a:rPr lang="es-ES" sz="2000" dirty="0">
                <a:latin typeface="+mj-lt"/>
                <a:ea typeface="+mj-ea"/>
                <a:cs typeface="+mj-cs"/>
              </a:rPr>
            </a:br>
            <a:br>
              <a:rPr lang="es-ES" sz="2000" dirty="0">
                <a:latin typeface="+mj-lt"/>
                <a:ea typeface="+mj-ea"/>
                <a:cs typeface="+mj-cs"/>
              </a:rPr>
            </a:br>
            <a:r>
              <a:rPr lang="es-ES" sz="2000" dirty="0">
                <a:latin typeface="+mj-lt"/>
                <a:ea typeface="+mj-ea"/>
                <a:cs typeface="+mj-cs"/>
              </a:rPr>
              <a:t>-  Los pagos se deberían tramitar por el grupo de acción local para agilizar el procedimiento, y que no fuera un cuello de botella ante el acúmulo de tareas en la secretaría de la consejería. </a:t>
            </a:r>
          </a:p>
          <a:p>
            <a:pPr marL="0" indent="0">
              <a:buNone/>
            </a:pPr>
            <a:endParaRPr lang="es-ES" sz="2000" dirty="0">
              <a:latin typeface="+mj-lt"/>
              <a:ea typeface="+mj-ea"/>
              <a:cs typeface="+mj-cs"/>
            </a:endParaRPr>
          </a:p>
          <a:p>
            <a:pPr marL="0" indent="0">
              <a:buNone/>
            </a:pPr>
            <a:br>
              <a:rPr lang="es-ES" sz="2000" dirty="0">
                <a:latin typeface="+mj-lt"/>
                <a:ea typeface="+mj-ea"/>
                <a:cs typeface="+mj-cs"/>
              </a:rPr>
            </a:br>
            <a:r>
              <a:rPr lang="es-ES" sz="2000" dirty="0">
                <a:latin typeface="+mj-lt"/>
                <a:ea typeface="+mj-ea"/>
                <a:cs typeface="+mj-cs"/>
              </a:rPr>
              <a:t>-  Las modificaciones de expedientes, prórrogas y renuncias deberían ser gestionadas por el propio grupo de acción local, aunque fuera con el visto bueno de la autoridad de gestión, pero siendo el centro el que estudiara dichas modificaciones para no perder el control del expediente. </a:t>
            </a:r>
          </a:p>
        </p:txBody>
      </p:sp>
      <p:pic>
        <p:nvPicPr>
          <p:cNvPr id="5" name="0 Imagen">
            <a:extLst>
              <a:ext uri="{FF2B5EF4-FFF2-40B4-BE49-F238E27FC236}">
                <a16:creationId xmlns:a16="http://schemas.microsoft.com/office/drawing/2014/main" id="{E1DC490C-DCBF-A686-6F08-CF68C95F1528}"/>
              </a:ext>
            </a:extLst>
          </p:cNvPr>
          <p:cNvPicPr>
            <a:picLocks noChangeAspect="1"/>
          </p:cNvPicPr>
          <p:nvPr/>
        </p:nvPicPr>
        <p:blipFill>
          <a:blip r:embed="rId2"/>
          <a:stretch>
            <a:fillRect/>
          </a:stretch>
        </p:blipFill>
        <p:spPr>
          <a:xfrm>
            <a:off x="11229975" y="5704926"/>
            <a:ext cx="828675" cy="904875"/>
          </a:xfrm>
          <a:prstGeom prst="rect">
            <a:avLst/>
          </a:prstGeom>
        </p:spPr>
      </p:pic>
      <p:pic>
        <p:nvPicPr>
          <p:cNvPr id="6" name="Imagen 5">
            <a:extLst>
              <a:ext uri="{FF2B5EF4-FFF2-40B4-BE49-F238E27FC236}">
                <a16:creationId xmlns:a16="http://schemas.microsoft.com/office/drawing/2014/main" id="{210AC5A7-C20A-102F-CCD5-F7530A17214E}"/>
              </a:ext>
            </a:extLst>
          </p:cNvPr>
          <p:cNvPicPr>
            <a:picLocks noChangeAspect="1"/>
          </p:cNvPicPr>
          <p:nvPr/>
        </p:nvPicPr>
        <p:blipFill>
          <a:blip r:embed="rId3"/>
          <a:stretch>
            <a:fillRect/>
          </a:stretch>
        </p:blipFill>
        <p:spPr>
          <a:xfrm>
            <a:off x="9653587" y="5610225"/>
            <a:ext cx="1228725" cy="1238250"/>
          </a:xfrm>
          <a:prstGeom prst="rect">
            <a:avLst/>
          </a:prstGeom>
        </p:spPr>
      </p:pic>
    </p:spTree>
    <p:extLst>
      <p:ext uri="{BB962C8B-B14F-4D97-AF65-F5344CB8AC3E}">
        <p14:creationId xmlns:p14="http://schemas.microsoft.com/office/powerpoint/2010/main" val="406778893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235</Words>
  <Application>Microsoft Office PowerPoint</Application>
  <PresentationFormat>Panorámica</PresentationFormat>
  <Paragraphs>8</Paragraphs>
  <Slides>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Arial</vt:lpstr>
      <vt:lpstr>Calibri</vt:lpstr>
      <vt:lpstr>Calibri Light</vt:lpstr>
      <vt:lpstr>Tema de Office</vt:lpstr>
      <vt:lpstr>          Los procedimientos de gestión del Leader en España. Presente y futuro  </vt:lpstr>
      <vt:lpstr>Presentación de PowerPoint</vt:lpstr>
      <vt:lpstr>Presentación de PowerPoint</vt:lpstr>
      <vt:lpstr>Presentación de PowerPoint</vt:lpstr>
      <vt:lpstr>Presentación de PowerPoint</vt:lpstr>
      <vt:lpstr>Limitaciones y problemáticas:  -  Solicitantes con problemas para acceder a la aplicación informática o presentación telemática de la solicitud.  -  Pago de expedientes por parte de la autoridad de gestión, debido a acumulación de tareas en la secretaría general.  -  Modificaciones y/o prórrogas de los expedientes, que los solicitantes presentan y que se escapan de nuestro control de gestión.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procedimientos de gestión del Leader en España. Presente y futuro’ CENTRO EUROPEO DE INFORMACION Y PROMOCIÓN DEL MEDIO RURAL</dc:title>
  <dc:creator>usuario</dc:creator>
  <cp:lastModifiedBy>usuario</cp:lastModifiedBy>
  <cp:revision>3</cp:revision>
  <dcterms:created xsi:type="dcterms:W3CDTF">2022-09-26T11:27:13Z</dcterms:created>
  <dcterms:modified xsi:type="dcterms:W3CDTF">2022-09-26T12:07:59Z</dcterms:modified>
</cp:coreProperties>
</file>