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256" r:id="rId2"/>
    <p:sldId id="509" r:id="rId3"/>
    <p:sldId id="554" r:id="rId4"/>
    <p:sldId id="392" r:id="rId5"/>
    <p:sldId id="394" r:id="rId6"/>
    <p:sldId id="534" r:id="rId7"/>
    <p:sldId id="409" r:id="rId8"/>
    <p:sldId id="399" r:id="rId9"/>
    <p:sldId id="294" r:id="rId10"/>
    <p:sldId id="532" r:id="rId11"/>
    <p:sldId id="531" r:id="rId12"/>
    <p:sldId id="555" r:id="rId13"/>
    <p:sldId id="407" r:id="rId14"/>
    <p:sldId id="511" r:id="rId15"/>
    <p:sldId id="533" r:id="rId16"/>
    <p:sldId id="263" r:id="rId17"/>
    <p:sldId id="512" r:id="rId18"/>
    <p:sldId id="504" r:id="rId19"/>
    <p:sldId id="508" r:id="rId20"/>
    <p:sldId id="517" r:id="rId21"/>
    <p:sldId id="535" r:id="rId22"/>
    <p:sldId id="527" r:id="rId23"/>
    <p:sldId id="492" r:id="rId24"/>
    <p:sldId id="556" r:id="rId25"/>
    <p:sldId id="557" r:id="rId26"/>
    <p:sldId id="558" r:id="rId27"/>
    <p:sldId id="564" r:id="rId28"/>
    <p:sldId id="538" r:id="rId29"/>
    <p:sldId id="539" r:id="rId30"/>
    <p:sldId id="540" r:id="rId31"/>
    <p:sldId id="541" r:id="rId32"/>
    <p:sldId id="542" r:id="rId33"/>
    <p:sldId id="543" r:id="rId34"/>
    <p:sldId id="544" r:id="rId35"/>
    <p:sldId id="568" r:id="rId36"/>
    <p:sldId id="547" r:id="rId37"/>
    <p:sldId id="548" r:id="rId38"/>
    <p:sldId id="424" r:id="rId39"/>
    <p:sldId id="536" r:id="rId40"/>
    <p:sldId id="537" r:id="rId41"/>
    <p:sldId id="550" r:id="rId42"/>
    <p:sldId id="565" r:id="rId43"/>
    <p:sldId id="567" r:id="rId44"/>
    <p:sldId id="551" r:id="rId45"/>
    <p:sldId id="552" r:id="rId46"/>
    <p:sldId id="566" r:id="rId47"/>
    <p:sldId id="561" r:id="rId48"/>
    <p:sldId id="291" r:id="rId49"/>
    <p:sldId id="560" r:id="rId50"/>
    <p:sldId id="562" r:id="rId51"/>
    <p:sldId id="289" r:id="rId52"/>
    <p:sldId id="327" r:id="rId53"/>
    <p:sldId id="355" r:id="rId54"/>
    <p:sldId id="260" r:id="rId55"/>
    <p:sldId id="478" r:id="rId56"/>
    <p:sldId id="563" r:id="rId57"/>
  </p:sldIdLst>
  <p:sldSz cx="9144000" cy="6858000" type="screen4x3"/>
  <p:notesSz cx="6858000" cy="9144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5" d="100"/>
          <a:sy n="85" d="100"/>
        </p:scale>
        <p:origin x="-464"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68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notesMaster" Target="notesMasters/notesMaster1.xml"/><Relationship Id="rId5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esProps" Target="presProps.xml"/><Relationship Id="rId61" Type="http://schemas.openxmlformats.org/officeDocument/2006/relationships/viewProps" Target="viewProps.xml"/><Relationship Id="rId62"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_rels/data1.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9.png"/><Relationship Id="rId2" Type="http://schemas.openxmlformats.org/officeDocument/2006/relationships/image" Target="../media/image30.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5">
  <dgm:title val=""/>
  <dgm:desc val=""/>
  <dgm:catLst>
    <dgm:cat type="accent5" pri="11500"/>
  </dgm:catLst>
  <dgm:styleLbl name="node0">
    <dgm:fillClrLst meth="cycle">
      <a:schemeClr val="accent5">
        <a:alpha val="80000"/>
      </a:schemeClr>
    </dgm:fillClrLst>
    <dgm:linClrLst meth="repeat">
      <a:schemeClr val="lt1"/>
    </dgm:linClrLst>
    <dgm:effectClrLst/>
    <dgm:txLinClrLst/>
    <dgm:txFillClrLst/>
    <dgm:txEffectClrLst/>
  </dgm:styleLbl>
  <dgm:styleLbl name="node1">
    <dgm:fillClrLst>
      <a:schemeClr val="accent5">
        <a:alpha val="90000"/>
      </a:schemeClr>
      <a:schemeClr val="accent5">
        <a:alpha val="50000"/>
      </a:schemeClr>
    </dgm:fillClrLst>
    <dgm:linClrLst meth="repeat">
      <a:schemeClr val="lt1"/>
    </dgm:linClrLst>
    <dgm:effectClrLst/>
    <dgm:txLinClrLst/>
    <dgm:txFillClrLst/>
    <dgm:txEffectClrLst/>
  </dgm:styleLbl>
  <dgm:styleLbl name="alignNode1">
    <dgm:fillClrLst>
      <a:schemeClr val="accent5">
        <a:alpha val="90000"/>
      </a:schemeClr>
      <a:schemeClr val="accent5">
        <a:alpha val="50000"/>
      </a:schemeClr>
    </dgm:fillClrLst>
    <dgm:linClrLst>
      <a:schemeClr val="accent5">
        <a:alpha val="90000"/>
      </a:schemeClr>
      <a:schemeClr val="accent5">
        <a:alpha val="50000"/>
      </a:schemeClr>
    </dgm:linClrLst>
    <dgm:effectClrLst/>
    <dgm:txLinClrLst/>
    <dgm:txFillClrLst/>
    <dgm:txEffectClrLst/>
  </dgm:styleLbl>
  <dgm:styleLbl name="lnNode1">
    <dgm:fillClrLst>
      <a:schemeClr val="accent5">
        <a:shade val="90000"/>
      </a:schemeClr>
      <a:schemeClr val="accent5">
        <a:alpha val="50000"/>
        <a:tint val="50000"/>
      </a:schemeClr>
    </dgm:fillClrLst>
    <dgm:linClrLst meth="repeat">
      <a:schemeClr val="lt1"/>
    </dgm:linClrLst>
    <dgm:effectClrLst/>
    <dgm:txLinClrLst/>
    <dgm:txFillClrLst/>
    <dgm:txEffectClrLst/>
  </dgm:styleLbl>
  <dgm:styleLbl name="vennNode1">
    <dgm:fillClrLst>
      <a:schemeClr val="accent5">
        <a:shade val="80000"/>
        <a:alpha val="50000"/>
      </a:schemeClr>
      <a:schemeClr val="accent5">
        <a:alpha val="20000"/>
      </a:schemeClr>
    </dgm:fillClrLst>
    <dgm:linClrLst meth="repeat">
      <a:schemeClr val="lt1"/>
    </dgm:linClrLst>
    <dgm:effectClrLst/>
    <dgm:txLinClrLst/>
    <dgm:txFillClrLst/>
    <dgm:txEffectClrLst/>
  </dgm:styleLbl>
  <dgm:styleLbl name="node2">
    <dgm:fillClrLst>
      <a:schemeClr val="accent5">
        <a:alpha val="70000"/>
      </a:schemeClr>
    </dgm:fillClrLst>
    <dgm:linClrLst meth="repeat">
      <a:schemeClr val="lt1"/>
    </dgm:linClrLst>
    <dgm:effectClrLst/>
    <dgm:txLinClrLst/>
    <dgm:txFillClrLst/>
    <dgm:txEffectClrLst/>
  </dgm:styleLbl>
  <dgm:styleLbl name="node3">
    <dgm:fillClrLst>
      <a:schemeClr val="accent5">
        <a:alpha val="50000"/>
      </a:schemeClr>
    </dgm:fillClrLst>
    <dgm:linClrLst meth="repeat">
      <a:schemeClr val="lt1"/>
    </dgm:linClrLst>
    <dgm:effectClrLst/>
    <dgm:txLinClrLst/>
    <dgm:txFillClrLst/>
    <dgm:txEffectClrLst/>
  </dgm:styleLbl>
  <dgm:styleLbl name="node4">
    <dgm:fillClrLst>
      <a:schemeClr val="accent5">
        <a:alpha val="30000"/>
      </a:schemeClr>
    </dgm:fillClrLst>
    <dgm:linClrLst meth="repeat">
      <a:schemeClr val="lt1"/>
    </dgm:linClrLst>
    <dgm:effectClrLst/>
    <dgm:txLinClrLst/>
    <dgm:txFillClrLst/>
    <dgm:txEffectClrLst/>
  </dgm:styleLbl>
  <dgm:styleLbl name="fgImgPlace1">
    <dgm:fillClrLst>
      <a:schemeClr val="accent5">
        <a:tint val="50000"/>
        <a:alpha val="90000"/>
      </a:schemeClr>
      <a:schemeClr val="accent5">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f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bgSibTrans2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dgm:txEffectClrLst/>
  </dgm:styleLbl>
  <dgm:styleLbl name="sibTrans1D1">
    <dgm:fillClrLst>
      <a:schemeClr val="accent5">
        <a:shade val="90000"/>
      </a:schemeClr>
      <a:schemeClr val="accent5">
        <a:tint val="50000"/>
      </a:schemeClr>
    </dgm:fillClrLst>
    <dgm:linClrLst>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alpha val="90000"/>
      </a:schemeClr>
    </dgm:fillClrLst>
    <dgm:linClrLst meth="repeat">
      <a:schemeClr val="lt1"/>
    </dgm:linClrLst>
    <dgm:effectClrLst/>
    <dgm:txLinClrLst/>
    <dgm:txFillClrLst/>
    <dgm:txEffectClrLst/>
  </dgm:styleLbl>
  <dgm:styleLbl name="asst1">
    <dgm:fillClrLst meth="repeat">
      <a:schemeClr val="accent5">
        <a:alpha val="90000"/>
      </a:schemeClr>
    </dgm:fillClrLst>
    <dgm:linClrLst meth="repeat">
      <a:schemeClr val="lt1"/>
    </dgm:linClrLst>
    <dgm:effectClrLst/>
    <dgm:txLinClrLst/>
    <dgm:txFillClrLst/>
    <dgm:txEffectClrLst/>
  </dgm:styleLbl>
  <dgm:styleLbl name="asst2">
    <dgm:fillClrLst>
      <a:schemeClr val="accent5">
        <a:alpha val="90000"/>
      </a:schemeClr>
    </dgm:fillClrLst>
    <dgm:linClrLst meth="repeat">
      <a:schemeClr val="lt1"/>
    </dgm:linClrLst>
    <dgm:effectClrLst/>
    <dgm:txLinClrLst/>
    <dgm:txFillClrLst/>
    <dgm:txEffectClrLst/>
  </dgm:styleLbl>
  <dgm:styleLbl name="asst3">
    <dgm:fillClrLst>
      <a:schemeClr val="accent5">
        <a:alpha val="70000"/>
      </a:schemeClr>
    </dgm:fillClrLst>
    <dgm:linClrLst meth="repeat">
      <a:schemeClr val="lt1"/>
    </dgm:linClrLst>
    <dgm:effectClrLst/>
    <dgm:txLinClrLst/>
    <dgm:txFillClrLst/>
    <dgm:txEffectClrLst/>
  </dgm:styleLbl>
  <dgm:styleLbl name="asst4">
    <dgm:fillClrLst>
      <a:schemeClr val="accent5">
        <a:alpha val="50000"/>
      </a:schemeClr>
    </dgm:fillClrLst>
    <dgm:linClrLst meth="repeat">
      <a:schemeClr val="lt1"/>
    </dgm:linClrLst>
    <dgm:effectClrLst/>
    <dgm:txLinClrLst/>
    <dgm:txFillClrLst/>
    <dgm:txEffectClrLst/>
  </dgm:styleLbl>
  <dgm:styleLbl name="parChTrans2D1">
    <dgm:fillClrLst meth="repeat">
      <a:schemeClr val="accent5">
        <a:shade val="8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5">
        <a:alpha val="90000"/>
      </a:schemeClr>
      <a:schemeClr val="accent5">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a:schemeClr val="accent5">
        <a:alpha val="90000"/>
        <a:tint val="40000"/>
      </a:schemeClr>
      <a:schemeClr val="accent5">
        <a:alpha val="5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B2E6112-B89F-C84E-AB67-8D8232EEB2A3}" type="doc">
      <dgm:prSet loTypeId="urn:microsoft.com/office/officeart/2005/8/layout/pList1" loCatId="matrix" qsTypeId="urn:microsoft.com/office/officeart/2005/8/quickstyle/simple4" qsCatId="simple" csTypeId="urn:microsoft.com/office/officeart/2005/8/colors/colorful1" csCatId="colorful" phldr="1"/>
      <dgm:spPr/>
      <dgm:t>
        <a:bodyPr/>
        <a:lstStyle/>
        <a:p>
          <a:endParaRPr lang="es-ES"/>
        </a:p>
      </dgm:t>
    </dgm:pt>
    <dgm:pt modelId="{EDEBBFC4-2F0B-1942-8B44-286663A79D81}">
      <dgm:prSet phldrT="[Texto]" custT="1"/>
      <dgm:spPr/>
      <dgm:t>
        <a:bodyPr/>
        <a:lstStyle/>
        <a:p>
          <a:endParaRPr lang="es-ES" sz="4400" dirty="0"/>
        </a:p>
      </dgm:t>
    </dgm:pt>
    <dgm:pt modelId="{37D44064-C13C-754A-91EC-AD4A3A990521}" type="parTrans" cxnId="{E0D6D51A-8C95-8E43-9689-EDA622D8204C}">
      <dgm:prSet/>
      <dgm:spPr/>
      <dgm:t>
        <a:bodyPr/>
        <a:lstStyle/>
        <a:p>
          <a:endParaRPr lang="es-ES"/>
        </a:p>
      </dgm:t>
    </dgm:pt>
    <dgm:pt modelId="{F4C2AEFB-88D6-9E4D-8A34-7613C11DD5B0}" type="sibTrans" cxnId="{E0D6D51A-8C95-8E43-9689-EDA622D8204C}">
      <dgm:prSet/>
      <dgm:spPr/>
      <dgm:t>
        <a:bodyPr/>
        <a:lstStyle/>
        <a:p>
          <a:endParaRPr lang="es-ES"/>
        </a:p>
      </dgm:t>
    </dgm:pt>
    <dgm:pt modelId="{040C61FF-1155-F64D-8216-50AA43A7BA43}">
      <dgm:prSet/>
      <dgm:spPr/>
      <dgm:t>
        <a:bodyPr/>
        <a:lstStyle/>
        <a:p>
          <a:r>
            <a:rPr lang="es-ES" dirty="0" smtClean="0"/>
            <a:t>Innovación Clásica</a:t>
          </a:r>
          <a:endParaRPr lang="es-ES" dirty="0"/>
        </a:p>
      </dgm:t>
    </dgm:pt>
    <dgm:pt modelId="{6EEA041B-9B0D-BD49-B41B-55326028CA75}" type="parTrans" cxnId="{E4DDAD5C-B0EF-EC4E-A12C-779E9B84AD3B}">
      <dgm:prSet/>
      <dgm:spPr/>
      <dgm:t>
        <a:bodyPr/>
        <a:lstStyle/>
        <a:p>
          <a:endParaRPr lang="es-ES"/>
        </a:p>
      </dgm:t>
    </dgm:pt>
    <dgm:pt modelId="{754B9A05-352A-1941-90D0-D9042C157042}" type="sibTrans" cxnId="{E4DDAD5C-B0EF-EC4E-A12C-779E9B84AD3B}">
      <dgm:prSet/>
      <dgm:spPr/>
      <dgm:t>
        <a:bodyPr/>
        <a:lstStyle/>
        <a:p>
          <a:endParaRPr lang="es-ES"/>
        </a:p>
      </dgm:t>
    </dgm:pt>
    <dgm:pt modelId="{767BCF0A-0437-F04F-B841-92127FA448D9}">
      <dgm:prSet/>
      <dgm:spPr/>
      <dgm:t>
        <a:bodyPr/>
        <a:lstStyle/>
        <a:p>
          <a:endParaRPr lang="es-ES" dirty="0" smtClean="0"/>
        </a:p>
        <a:p>
          <a:r>
            <a:rPr lang="es-ES" dirty="0" smtClean="0"/>
            <a:t>Innovación Abierta</a:t>
          </a:r>
          <a:endParaRPr lang="es-ES" dirty="0"/>
        </a:p>
      </dgm:t>
    </dgm:pt>
    <dgm:pt modelId="{79B73260-67DF-9142-9622-08436E22DC1F}" type="parTrans" cxnId="{A89EB530-F226-AF4F-964E-7369F21197BB}">
      <dgm:prSet/>
      <dgm:spPr/>
      <dgm:t>
        <a:bodyPr/>
        <a:lstStyle/>
        <a:p>
          <a:endParaRPr lang="es-ES"/>
        </a:p>
      </dgm:t>
    </dgm:pt>
    <dgm:pt modelId="{2CEEB8DE-CB1D-F044-865D-375CD1DF30A1}" type="sibTrans" cxnId="{A89EB530-F226-AF4F-964E-7369F21197BB}">
      <dgm:prSet/>
      <dgm:spPr/>
      <dgm:t>
        <a:bodyPr/>
        <a:lstStyle/>
        <a:p>
          <a:endParaRPr lang="es-ES"/>
        </a:p>
      </dgm:t>
    </dgm:pt>
    <dgm:pt modelId="{31909B21-52B8-3449-9385-30C4D153D2D8}">
      <dgm:prSet phldrT="[Texto]" custT="1"/>
      <dgm:spPr/>
      <dgm:t>
        <a:bodyPr/>
        <a:lstStyle/>
        <a:p>
          <a:endParaRPr lang="es-ES" sz="4400" dirty="0"/>
        </a:p>
      </dgm:t>
    </dgm:pt>
    <dgm:pt modelId="{EAE2AF52-7088-FF4A-9965-8733B23B7692}" type="sibTrans" cxnId="{42934F63-DFBC-2C4F-8968-7ED17B14D2D6}">
      <dgm:prSet/>
      <dgm:spPr/>
      <dgm:t>
        <a:bodyPr/>
        <a:lstStyle/>
        <a:p>
          <a:endParaRPr lang="es-ES"/>
        </a:p>
      </dgm:t>
    </dgm:pt>
    <dgm:pt modelId="{7CECF1FB-C751-7F47-9187-770405944BF2}" type="parTrans" cxnId="{42934F63-DFBC-2C4F-8968-7ED17B14D2D6}">
      <dgm:prSet/>
      <dgm:spPr/>
      <dgm:t>
        <a:bodyPr/>
        <a:lstStyle/>
        <a:p>
          <a:endParaRPr lang="es-ES"/>
        </a:p>
      </dgm:t>
    </dgm:pt>
    <dgm:pt modelId="{4A057E12-1971-514B-A8FD-11A71A51C2E6}" type="pres">
      <dgm:prSet presAssocID="{4B2E6112-B89F-C84E-AB67-8D8232EEB2A3}" presName="Name0" presStyleCnt="0">
        <dgm:presLayoutVars>
          <dgm:dir/>
          <dgm:resizeHandles val="exact"/>
        </dgm:presLayoutVars>
      </dgm:prSet>
      <dgm:spPr/>
      <dgm:t>
        <a:bodyPr/>
        <a:lstStyle/>
        <a:p>
          <a:endParaRPr lang="es-ES"/>
        </a:p>
      </dgm:t>
    </dgm:pt>
    <dgm:pt modelId="{C8A274CE-2BBC-4047-A075-480C8B3F47F9}" type="pres">
      <dgm:prSet presAssocID="{EDEBBFC4-2F0B-1942-8B44-286663A79D81}" presName="compNode" presStyleCnt="0"/>
      <dgm:spPr/>
    </dgm:pt>
    <dgm:pt modelId="{41728582-7A67-A541-9F71-92678F22A89F}" type="pres">
      <dgm:prSet presAssocID="{EDEBBFC4-2F0B-1942-8B44-286663A79D81}" presName="pictRect" presStyleLbl="node1" presStyleIdx="0" presStyleCnt="4" custScaleX="109987" custScaleY="130120" custLinFactNeighborX="-5323" custLinFactNeighborY="23211"/>
      <dgm:spPr>
        <a:blipFill rotWithShape="1">
          <a:blip xmlns:r="http://schemas.openxmlformats.org/officeDocument/2006/relationships" r:embed="rId1"/>
          <a:stretch>
            <a:fillRect/>
          </a:stretch>
        </a:blipFill>
      </dgm:spPr>
      <dgm:t>
        <a:bodyPr/>
        <a:lstStyle/>
        <a:p>
          <a:endParaRPr lang="es-ES"/>
        </a:p>
      </dgm:t>
    </dgm:pt>
    <dgm:pt modelId="{0D8689AA-4C3C-5945-B322-C6EBCCFE922F}" type="pres">
      <dgm:prSet presAssocID="{EDEBBFC4-2F0B-1942-8B44-286663A79D81}" presName="textRect" presStyleLbl="revTx" presStyleIdx="0" presStyleCnt="4">
        <dgm:presLayoutVars>
          <dgm:bulletEnabled val="1"/>
        </dgm:presLayoutVars>
      </dgm:prSet>
      <dgm:spPr/>
      <dgm:t>
        <a:bodyPr/>
        <a:lstStyle/>
        <a:p>
          <a:endParaRPr lang="es-ES"/>
        </a:p>
      </dgm:t>
    </dgm:pt>
    <dgm:pt modelId="{1F509538-84A5-C146-8E9C-46EB9BD009D9}" type="pres">
      <dgm:prSet presAssocID="{F4C2AEFB-88D6-9E4D-8A34-7613C11DD5B0}" presName="sibTrans" presStyleLbl="sibTrans2D1" presStyleIdx="0" presStyleCnt="0"/>
      <dgm:spPr/>
      <dgm:t>
        <a:bodyPr/>
        <a:lstStyle/>
        <a:p>
          <a:endParaRPr lang="es-ES"/>
        </a:p>
      </dgm:t>
    </dgm:pt>
    <dgm:pt modelId="{3367DB21-F9D3-1748-83F2-911B10294040}" type="pres">
      <dgm:prSet presAssocID="{31909B21-52B8-3449-9385-30C4D153D2D8}" presName="compNode" presStyleCnt="0"/>
      <dgm:spPr/>
    </dgm:pt>
    <dgm:pt modelId="{4A77F7F0-E98E-1C4E-B344-40564AAF02E5}" type="pres">
      <dgm:prSet presAssocID="{31909B21-52B8-3449-9385-30C4D153D2D8}" presName="pictRect" presStyleLbl="node1" presStyleIdx="1" presStyleCnt="4" custScaleX="127832" custScaleY="142775" custLinFactNeighborX="9065" custLinFactNeighborY="9426"/>
      <dgm:spPr>
        <a:blipFill rotWithShape="1">
          <a:blip xmlns:r="http://schemas.openxmlformats.org/officeDocument/2006/relationships" r:embed="rId2"/>
          <a:stretch>
            <a:fillRect/>
          </a:stretch>
        </a:blipFill>
      </dgm:spPr>
      <dgm:t>
        <a:bodyPr/>
        <a:lstStyle/>
        <a:p>
          <a:endParaRPr lang="es-ES"/>
        </a:p>
      </dgm:t>
    </dgm:pt>
    <dgm:pt modelId="{BDD09C09-AF0A-0B45-B633-800A7D669D72}" type="pres">
      <dgm:prSet presAssocID="{31909B21-52B8-3449-9385-30C4D153D2D8}" presName="textRect" presStyleLbl="revTx" presStyleIdx="1" presStyleCnt="4" custLinFactNeighborX="-257" custLinFactNeighborY="15732">
        <dgm:presLayoutVars>
          <dgm:bulletEnabled val="1"/>
        </dgm:presLayoutVars>
      </dgm:prSet>
      <dgm:spPr/>
      <dgm:t>
        <a:bodyPr/>
        <a:lstStyle/>
        <a:p>
          <a:endParaRPr lang="es-ES"/>
        </a:p>
      </dgm:t>
    </dgm:pt>
    <dgm:pt modelId="{69024682-B4DB-EF4C-AE57-8E98DEE4C9E1}" type="pres">
      <dgm:prSet presAssocID="{EAE2AF52-7088-FF4A-9965-8733B23B7692}" presName="sibTrans" presStyleLbl="sibTrans2D1" presStyleIdx="0" presStyleCnt="0"/>
      <dgm:spPr/>
      <dgm:t>
        <a:bodyPr/>
        <a:lstStyle/>
        <a:p>
          <a:endParaRPr lang="es-ES"/>
        </a:p>
      </dgm:t>
    </dgm:pt>
    <dgm:pt modelId="{4695D132-05DF-F64D-8958-3ACFA071D613}" type="pres">
      <dgm:prSet presAssocID="{040C61FF-1155-F64D-8216-50AA43A7BA43}" presName="compNode" presStyleCnt="0"/>
      <dgm:spPr/>
    </dgm:pt>
    <dgm:pt modelId="{74D052C9-D4D3-BA40-B2FD-7C4E2E4FEDF9}" type="pres">
      <dgm:prSet presAssocID="{040C61FF-1155-F64D-8216-50AA43A7BA43}" presName="pictRect" presStyleLbl="node1" presStyleIdx="2" presStyleCnt="4" custScaleX="119810" custScaleY="88700" custLinFactNeighborX="-4948" custLinFactNeighborY="-7081"/>
      <dgm:spPr/>
    </dgm:pt>
    <dgm:pt modelId="{5F3195CA-93D9-A140-B879-14C13259151B}" type="pres">
      <dgm:prSet presAssocID="{040C61FF-1155-F64D-8216-50AA43A7BA43}" presName="textRect" presStyleLbl="revTx" presStyleIdx="2" presStyleCnt="4" custScaleX="105044" custScaleY="81764" custLinFactY="-62564" custLinFactNeighborX="2109" custLinFactNeighborY="-100000">
        <dgm:presLayoutVars>
          <dgm:bulletEnabled val="1"/>
        </dgm:presLayoutVars>
      </dgm:prSet>
      <dgm:spPr/>
      <dgm:t>
        <a:bodyPr/>
        <a:lstStyle/>
        <a:p>
          <a:endParaRPr lang="es-ES"/>
        </a:p>
      </dgm:t>
    </dgm:pt>
    <dgm:pt modelId="{9BC3DD7D-B7DA-1E47-B9D2-9E48E4C4C37B}" type="pres">
      <dgm:prSet presAssocID="{754B9A05-352A-1941-90D0-D9042C157042}" presName="sibTrans" presStyleLbl="sibTrans2D1" presStyleIdx="0" presStyleCnt="0"/>
      <dgm:spPr/>
      <dgm:t>
        <a:bodyPr/>
        <a:lstStyle/>
        <a:p>
          <a:endParaRPr lang="es-ES"/>
        </a:p>
      </dgm:t>
    </dgm:pt>
    <dgm:pt modelId="{EB065B35-0870-A14F-BF8A-D3E4281C31C8}" type="pres">
      <dgm:prSet presAssocID="{767BCF0A-0437-F04F-B841-92127FA448D9}" presName="compNode" presStyleCnt="0"/>
      <dgm:spPr/>
    </dgm:pt>
    <dgm:pt modelId="{D11EA280-A0F5-3C4B-81F4-C76D1F82C74C}" type="pres">
      <dgm:prSet presAssocID="{767BCF0A-0437-F04F-B841-92127FA448D9}" presName="pictRect" presStyleLbl="node1" presStyleIdx="3" presStyleCnt="4" custScaleX="106924" custScaleY="83708" custLinFactNeighborX="-270" custLinFactNeighborY="6931"/>
      <dgm:spPr/>
    </dgm:pt>
    <dgm:pt modelId="{026E2DB9-1DEE-D843-9C45-F74F3134A078}" type="pres">
      <dgm:prSet presAssocID="{767BCF0A-0437-F04F-B841-92127FA448D9}" presName="textRect" presStyleLbl="revTx" presStyleIdx="3" presStyleCnt="4" custScaleX="115010" custScaleY="178680" custLinFactY="-41931" custLinFactNeighborX="-6573" custLinFactNeighborY="-100000">
        <dgm:presLayoutVars>
          <dgm:bulletEnabled val="1"/>
        </dgm:presLayoutVars>
      </dgm:prSet>
      <dgm:spPr/>
      <dgm:t>
        <a:bodyPr/>
        <a:lstStyle/>
        <a:p>
          <a:endParaRPr lang="es-ES"/>
        </a:p>
      </dgm:t>
    </dgm:pt>
  </dgm:ptLst>
  <dgm:cxnLst>
    <dgm:cxn modelId="{42934F63-DFBC-2C4F-8968-7ED17B14D2D6}" srcId="{4B2E6112-B89F-C84E-AB67-8D8232EEB2A3}" destId="{31909B21-52B8-3449-9385-30C4D153D2D8}" srcOrd="1" destOrd="0" parTransId="{7CECF1FB-C751-7F47-9187-770405944BF2}" sibTransId="{EAE2AF52-7088-FF4A-9965-8733B23B7692}"/>
    <dgm:cxn modelId="{92727705-102A-E842-BB5F-7648950881EF}" type="presOf" srcId="{4B2E6112-B89F-C84E-AB67-8D8232EEB2A3}" destId="{4A057E12-1971-514B-A8FD-11A71A51C2E6}" srcOrd="0" destOrd="0" presId="urn:microsoft.com/office/officeart/2005/8/layout/pList1"/>
    <dgm:cxn modelId="{B1598277-31FA-EB47-8392-ECD9957F1BC0}" type="presOf" srcId="{EAE2AF52-7088-FF4A-9965-8733B23B7692}" destId="{69024682-B4DB-EF4C-AE57-8E98DEE4C9E1}" srcOrd="0" destOrd="0" presId="urn:microsoft.com/office/officeart/2005/8/layout/pList1"/>
    <dgm:cxn modelId="{A89EB530-F226-AF4F-964E-7369F21197BB}" srcId="{4B2E6112-B89F-C84E-AB67-8D8232EEB2A3}" destId="{767BCF0A-0437-F04F-B841-92127FA448D9}" srcOrd="3" destOrd="0" parTransId="{79B73260-67DF-9142-9622-08436E22DC1F}" sibTransId="{2CEEB8DE-CB1D-F044-865D-375CD1DF30A1}"/>
    <dgm:cxn modelId="{182859AF-CB02-864D-B29C-80762FFD56BA}" type="presOf" srcId="{F4C2AEFB-88D6-9E4D-8A34-7613C11DD5B0}" destId="{1F509538-84A5-C146-8E9C-46EB9BD009D9}" srcOrd="0" destOrd="0" presId="urn:microsoft.com/office/officeart/2005/8/layout/pList1"/>
    <dgm:cxn modelId="{E4DDAD5C-B0EF-EC4E-A12C-779E9B84AD3B}" srcId="{4B2E6112-B89F-C84E-AB67-8D8232EEB2A3}" destId="{040C61FF-1155-F64D-8216-50AA43A7BA43}" srcOrd="2" destOrd="0" parTransId="{6EEA041B-9B0D-BD49-B41B-55326028CA75}" sibTransId="{754B9A05-352A-1941-90D0-D9042C157042}"/>
    <dgm:cxn modelId="{672170F3-C658-7543-93AC-4D86D92C76DF}" type="presOf" srcId="{767BCF0A-0437-F04F-B841-92127FA448D9}" destId="{026E2DB9-1DEE-D843-9C45-F74F3134A078}" srcOrd="0" destOrd="0" presId="urn:microsoft.com/office/officeart/2005/8/layout/pList1"/>
    <dgm:cxn modelId="{258C4DFF-0BAA-CA4B-BEA5-DDB03760118A}" type="presOf" srcId="{EDEBBFC4-2F0B-1942-8B44-286663A79D81}" destId="{0D8689AA-4C3C-5945-B322-C6EBCCFE922F}" srcOrd="0" destOrd="0" presId="urn:microsoft.com/office/officeart/2005/8/layout/pList1"/>
    <dgm:cxn modelId="{6900978A-088A-3C40-B06D-A2E3398AE4C8}" type="presOf" srcId="{754B9A05-352A-1941-90D0-D9042C157042}" destId="{9BC3DD7D-B7DA-1E47-B9D2-9E48E4C4C37B}" srcOrd="0" destOrd="0" presId="urn:microsoft.com/office/officeart/2005/8/layout/pList1"/>
    <dgm:cxn modelId="{6F54E2DC-E611-BF41-AAE6-A7C89B8F3A6A}" type="presOf" srcId="{040C61FF-1155-F64D-8216-50AA43A7BA43}" destId="{5F3195CA-93D9-A140-B879-14C13259151B}" srcOrd="0" destOrd="0" presId="urn:microsoft.com/office/officeart/2005/8/layout/pList1"/>
    <dgm:cxn modelId="{2730CB84-4B86-5440-923E-61DF8D86BEA5}" type="presOf" srcId="{31909B21-52B8-3449-9385-30C4D153D2D8}" destId="{BDD09C09-AF0A-0B45-B633-800A7D669D72}" srcOrd="0" destOrd="0" presId="urn:microsoft.com/office/officeart/2005/8/layout/pList1"/>
    <dgm:cxn modelId="{E0D6D51A-8C95-8E43-9689-EDA622D8204C}" srcId="{4B2E6112-B89F-C84E-AB67-8D8232EEB2A3}" destId="{EDEBBFC4-2F0B-1942-8B44-286663A79D81}" srcOrd="0" destOrd="0" parTransId="{37D44064-C13C-754A-91EC-AD4A3A990521}" sibTransId="{F4C2AEFB-88D6-9E4D-8A34-7613C11DD5B0}"/>
    <dgm:cxn modelId="{CF5D7787-5D1C-034B-A672-504312A8D89B}" type="presParOf" srcId="{4A057E12-1971-514B-A8FD-11A71A51C2E6}" destId="{C8A274CE-2BBC-4047-A075-480C8B3F47F9}" srcOrd="0" destOrd="0" presId="urn:microsoft.com/office/officeart/2005/8/layout/pList1"/>
    <dgm:cxn modelId="{4BD5D088-B497-9045-A1E0-BB40BC5B33C0}" type="presParOf" srcId="{C8A274CE-2BBC-4047-A075-480C8B3F47F9}" destId="{41728582-7A67-A541-9F71-92678F22A89F}" srcOrd="0" destOrd="0" presId="urn:microsoft.com/office/officeart/2005/8/layout/pList1"/>
    <dgm:cxn modelId="{7475A394-0061-3041-B396-C0F8C1A061CE}" type="presParOf" srcId="{C8A274CE-2BBC-4047-A075-480C8B3F47F9}" destId="{0D8689AA-4C3C-5945-B322-C6EBCCFE922F}" srcOrd="1" destOrd="0" presId="urn:microsoft.com/office/officeart/2005/8/layout/pList1"/>
    <dgm:cxn modelId="{13C3B26D-DC1F-D243-8463-B395663A954C}" type="presParOf" srcId="{4A057E12-1971-514B-A8FD-11A71A51C2E6}" destId="{1F509538-84A5-C146-8E9C-46EB9BD009D9}" srcOrd="1" destOrd="0" presId="urn:microsoft.com/office/officeart/2005/8/layout/pList1"/>
    <dgm:cxn modelId="{068872E9-D0EF-564A-8E69-CABE9FE31796}" type="presParOf" srcId="{4A057E12-1971-514B-A8FD-11A71A51C2E6}" destId="{3367DB21-F9D3-1748-83F2-911B10294040}" srcOrd="2" destOrd="0" presId="urn:microsoft.com/office/officeart/2005/8/layout/pList1"/>
    <dgm:cxn modelId="{AD80B99F-F8A7-9242-BF22-D60F59B80E7D}" type="presParOf" srcId="{3367DB21-F9D3-1748-83F2-911B10294040}" destId="{4A77F7F0-E98E-1C4E-B344-40564AAF02E5}" srcOrd="0" destOrd="0" presId="urn:microsoft.com/office/officeart/2005/8/layout/pList1"/>
    <dgm:cxn modelId="{56DE197C-52A4-F94E-A806-2EF492B8E66C}" type="presParOf" srcId="{3367DB21-F9D3-1748-83F2-911B10294040}" destId="{BDD09C09-AF0A-0B45-B633-800A7D669D72}" srcOrd="1" destOrd="0" presId="urn:microsoft.com/office/officeart/2005/8/layout/pList1"/>
    <dgm:cxn modelId="{002F22C8-078E-614A-8DED-EBC443C443DD}" type="presParOf" srcId="{4A057E12-1971-514B-A8FD-11A71A51C2E6}" destId="{69024682-B4DB-EF4C-AE57-8E98DEE4C9E1}" srcOrd="3" destOrd="0" presId="urn:microsoft.com/office/officeart/2005/8/layout/pList1"/>
    <dgm:cxn modelId="{4B0733EF-B815-B24B-A609-9588B9772E05}" type="presParOf" srcId="{4A057E12-1971-514B-A8FD-11A71A51C2E6}" destId="{4695D132-05DF-F64D-8958-3ACFA071D613}" srcOrd="4" destOrd="0" presId="urn:microsoft.com/office/officeart/2005/8/layout/pList1"/>
    <dgm:cxn modelId="{8813C372-439B-344B-8C6C-D7F8E8BAAB65}" type="presParOf" srcId="{4695D132-05DF-F64D-8958-3ACFA071D613}" destId="{74D052C9-D4D3-BA40-B2FD-7C4E2E4FEDF9}" srcOrd="0" destOrd="0" presId="urn:microsoft.com/office/officeart/2005/8/layout/pList1"/>
    <dgm:cxn modelId="{440339AA-E551-3B46-8667-D6CB42A2FACD}" type="presParOf" srcId="{4695D132-05DF-F64D-8958-3ACFA071D613}" destId="{5F3195CA-93D9-A140-B879-14C13259151B}" srcOrd="1" destOrd="0" presId="urn:microsoft.com/office/officeart/2005/8/layout/pList1"/>
    <dgm:cxn modelId="{D98AF97C-8105-0249-8A09-83450AA79E20}" type="presParOf" srcId="{4A057E12-1971-514B-A8FD-11A71A51C2E6}" destId="{9BC3DD7D-B7DA-1E47-B9D2-9E48E4C4C37B}" srcOrd="5" destOrd="0" presId="urn:microsoft.com/office/officeart/2005/8/layout/pList1"/>
    <dgm:cxn modelId="{31017AEF-4DD6-9C48-9E37-2414EFDE2ED5}" type="presParOf" srcId="{4A057E12-1971-514B-A8FD-11A71A51C2E6}" destId="{EB065B35-0870-A14F-BF8A-D3E4281C31C8}" srcOrd="6" destOrd="0" presId="urn:microsoft.com/office/officeart/2005/8/layout/pList1"/>
    <dgm:cxn modelId="{2B683ADC-F5C3-7B44-89C8-9826FC658160}" type="presParOf" srcId="{EB065B35-0870-A14F-BF8A-D3E4281C31C8}" destId="{D11EA280-A0F5-3C4B-81F4-C76D1F82C74C}" srcOrd="0" destOrd="0" presId="urn:microsoft.com/office/officeart/2005/8/layout/pList1"/>
    <dgm:cxn modelId="{F3553381-A3B7-944B-8BCB-2312A26CBC02}" type="presParOf" srcId="{EB065B35-0870-A14F-BF8A-D3E4281C31C8}" destId="{026E2DB9-1DEE-D843-9C45-F74F3134A078}"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E2A8EC-3D19-42EE-8D17-88B52E7CF818}" type="doc">
      <dgm:prSet loTypeId="urn:microsoft.com/office/officeart/2005/8/layout/venn1" loCatId="relationship" qsTypeId="urn:microsoft.com/office/officeart/2005/8/quickstyle/simple1" qsCatId="simple" csTypeId="urn:microsoft.com/office/officeart/2005/8/colors/accent1_2" csCatId="accent1" phldr="1"/>
      <dgm:spPr/>
    </dgm:pt>
    <dgm:pt modelId="{F5110F52-C3F8-4EDB-94FD-526965D6C69C}">
      <dgm:prSet phldrT="[Texto]"/>
      <dgm:spPr/>
      <dgm:t>
        <a:bodyPr/>
        <a:lstStyle/>
        <a:p>
          <a:r>
            <a:rPr lang="es-ES" dirty="0" smtClean="0"/>
            <a:t>Políticas propias</a:t>
          </a:r>
          <a:endParaRPr lang="es-ES" dirty="0"/>
        </a:p>
      </dgm:t>
    </dgm:pt>
    <dgm:pt modelId="{97C11032-76E5-4F66-BCBF-23F9C3EE25C2}" type="parTrans" cxnId="{A8F9DF2F-2283-4F07-B5C3-52AE2A0B34BB}">
      <dgm:prSet/>
      <dgm:spPr/>
      <dgm:t>
        <a:bodyPr/>
        <a:lstStyle/>
        <a:p>
          <a:endParaRPr lang="es-ES"/>
        </a:p>
      </dgm:t>
    </dgm:pt>
    <dgm:pt modelId="{DDEC688E-D4D6-45FB-8B07-3D75F022A629}" type="sibTrans" cxnId="{A8F9DF2F-2283-4F07-B5C3-52AE2A0B34BB}">
      <dgm:prSet/>
      <dgm:spPr/>
      <dgm:t>
        <a:bodyPr/>
        <a:lstStyle/>
        <a:p>
          <a:endParaRPr lang="es-ES"/>
        </a:p>
      </dgm:t>
    </dgm:pt>
    <dgm:pt modelId="{F864AC00-D9AE-4F1F-85E1-B562ACD87080}" type="pres">
      <dgm:prSet presAssocID="{7CE2A8EC-3D19-42EE-8D17-88B52E7CF818}" presName="compositeShape" presStyleCnt="0">
        <dgm:presLayoutVars>
          <dgm:chMax val="7"/>
          <dgm:dir/>
          <dgm:resizeHandles val="exact"/>
        </dgm:presLayoutVars>
      </dgm:prSet>
      <dgm:spPr/>
    </dgm:pt>
    <dgm:pt modelId="{37F71006-770B-47CC-A18A-ED74A4B35FE8}" type="pres">
      <dgm:prSet presAssocID="{F5110F52-C3F8-4EDB-94FD-526965D6C69C}" presName="circ1TxSh" presStyleLbl="vennNode1" presStyleIdx="0" presStyleCnt="1" custScaleX="123841"/>
      <dgm:spPr/>
      <dgm:t>
        <a:bodyPr/>
        <a:lstStyle/>
        <a:p>
          <a:endParaRPr lang="es-ES"/>
        </a:p>
      </dgm:t>
    </dgm:pt>
  </dgm:ptLst>
  <dgm:cxnLst>
    <dgm:cxn modelId="{39BD24B9-0C69-274B-B0FC-10E4257BE423}" type="presOf" srcId="{7CE2A8EC-3D19-42EE-8D17-88B52E7CF818}" destId="{F864AC00-D9AE-4F1F-85E1-B562ACD87080}" srcOrd="0" destOrd="0" presId="urn:microsoft.com/office/officeart/2005/8/layout/venn1"/>
    <dgm:cxn modelId="{A8F9DF2F-2283-4F07-B5C3-52AE2A0B34BB}" srcId="{7CE2A8EC-3D19-42EE-8D17-88B52E7CF818}" destId="{F5110F52-C3F8-4EDB-94FD-526965D6C69C}" srcOrd="0" destOrd="0" parTransId="{97C11032-76E5-4F66-BCBF-23F9C3EE25C2}" sibTransId="{DDEC688E-D4D6-45FB-8B07-3D75F022A629}"/>
    <dgm:cxn modelId="{D11BE0E5-B828-2347-800D-2D2785B73AD1}" type="presOf" srcId="{F5110F52-C3F8-4EDB-94FD-526965D6C69C}" destId="{37F71006-770B-47CC-A18A-ED74A4B35FE8}" srcOrd="0" destOrd="0" presId="urn:microsoft.com/office/officeart/2005/8/layout/venn1"/>
    <dgm:cxn modelId="{F07794E4-7B2F-6642-AEC4-344F2A44C84F}" type="presParOf" srcId="{F864AC00-D9AE-4F1F-85E1-B562ACD87080}" destId="{37F71006-770B-47CC-A18A-ED74A4B35FE8}" srcOrd="0" destOrd="0" presId="urn:microsoft.com/office/officeart/2005/8/layout/venn1"/>
  </dgm:cxnLst>
  <dgm:bg/>
  <dgm:whole/>
  <dgm:extLst>
    <a:ext uri="http://schemas.microsoft.com/office/drawing/2008/diagram">
      <dsp:dataModelExt xmlns:dsp="http://schemas.microsoft.com/office/drawing/2008/diagram" relId="rId3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CE2A8EC-3D19-42EE-8D17-88B52E7CF818}" type="doc">
      <dgm:prSet loTypeId="urn:microsoft.com/office/officeart/2005/8/layout/venn1" loCatId="relationship" qsTypeId="urn:microsoft.com/office/officeart/2005/8/quickstyle/simple1" qsCatId="simple" csTypeId="urn:microsoft.com/office/officeart/2005/8/colors/accent1_2" csCatId="accent1" phldr="1"/>
      <dgm:spPr/>
    </dgm:pt>
    <dgm:pt modelId="{F5110F52-C3F8-4EDB-94FD-526965D6C69C}">
      <dgm:prSet phldrT="[Texto]" custT="1"/>
      <dgm:spPr>
        <a:ln>
          <a:solidFill>
            <a:srgbClr val="002060"/>
          </a:solidFill>
        </a:ln>
      </dgm:spPr>
      <dgm:t>
        <a:bodyPr/>
        <a:lstStyle/>
        <a:p>
          <a:pPr algn="ctr"/>
          <a:endParaRPr lang="es-ES" sz="5000" dirty="0" smtClean="0">
            <a:solidFill>
              <a:srgbClr val="002060"/>
            </a:solidFill>
          </a:endParaRPr>
        </a:p>
        <a:p>
          <a:pPr algn="l"/>
          <a:endParaRPr lang="es-ES" sz="2800" b="1" dirty="0" smtClean="0">
            <a:solidFill>
              <a:srgbClr val="002060"/>
            </a:solidFill>
          </a:endParaRPr>
        </a:p>
        <a:p>
          <a:pPr algn="l"/>
          <a:r>
            <a:rPr lang="es-ES" sz="2800" b="1" dirty="0" smtClean="0">
              <a:solidFill>
                <a:srgbClr val="002060"/>
              </a:solidFill>
            </a:rPr>
            <a:t>COMPROMISOS</a:t>
          </a:r>
          <a:endParaRPr lang="es-ES" sz="2800" b="1" dirty="0">
            <a:solidFill>
              <a:srgbClr val="002060"/>
            </a:solidFill>
          </a:endParaRPr>
        </a:p>
      </dgm:t>
    </dgm:pt>
    <dgm:pt modelId="{97C11032-76E5-4F66-BCBF-23F9C3EE25C2}" type="parTrans" cxnId="{A8F9DF2F-2283-4F07-B5C3-52AE2A0B34BB}">
      <dgm:prSet/>
      <dgm:spPr/>
      <dgm:t>
        <a:bodyPr/>
        <a:lstStyle/>
        <a:p>
          <a:endParaRPr lang="es-ES"/>
        </a:p>
      </dgm:t>
    </dgm:pt>
    <dgm:pt modelId="{DDEC688E-D4D6-45FB-8B07-3D75F022A629}" type="sibTrans" cxnId="{A8F9DF2F-2283-4F07-B5C3-52AE2A0B34BB}">
      <dgm:prSet/>
      <dgm:spPr/>
      <dgm:t>
        <a:bodyPr/>
        <a:lstStyle/>
        <a:p>
          <a:endParaRPr lang="es-ES"/>
        </a:p>
      </dgm:t>
    </dgm:pt>
    <dgm:pt modelId="{F864AC00-D9AE-4F1F-85E1-B562ACD87080}" type="pres">
      <dgm:prSet presAssocID="{7CE2A8EC-3D19-42EE-8D17-88B52E7CF818}" presName="compositeShape" presStyleCnt="0">
        <dgm:presLayoutVars>
          <dgm:chMax val="7"/>
          <dgm:dir/>
          <dgm:resizeHandles val="exact"/>
        </dgm:presLayoutVars>
      </dgm:prSet>
      <dgm:spPr/>
    </dgm:pt>
    <dgm:pt modelId="{37F71006-770B-47CC-A18A-ED74A4B35FE8}" type="pres">
      <dgm:prSet presAssocID="{F5110F52-C3F8-4EDB-94FD-526965D6C69C}" presName="circ1TxSh" presStyleLbl="vennNode1" presStyleIdx="0" presStyleCnt="1" custScaleX="205246" custLinFactNeighborX="10850"/>
      <dgm:spPr/>
      <dgm:t>
        <a:bodyPr/>
        <a:lstStyle/>
        <a:p>
          <a:endParaRPr lang="es-ES"/>
        </a:p>
      </dgm:t>
    </dgm:pt>
  </dgm:ptLst>
  <dgm:cxnLst>
    <dgm:cxn modelId="{ADB59F44-0B71-414D-AC54-18E52917D756}" type="presOf" srcId="{F5110F52-C3F8-4EDB-94FD-526965D6C69C}" destId="{37F71006-770B-47CC-A18A-ED74A4B35FE8}" srcOrd="0" destOrd="0" presId="urn:microsoft.com/office/officeart/2005/8/layout/venn1"/>
    <dgm:cxn modelId="{A8F9DF2F-2283-4F07-B5C3-52AE2A0B34BB}" srcId="{7CE2A8EC-3D19-42EE-8D17-88B52E7CF818}" destId="{F5110F52-C3F8-4EDB-94FD-526965D6C69C}" srcOrd="0" destOrd="0" parTransId="{97C11032-76E5-4F66-BCBF-23F9C3EE25C2}" sibTransId="{DDEC688E-D4D6-45FB-8B07-3D75F022A629}"/>
    <dgm:cxn modelId="{ED6FEFC6-B341-4D47-BBDD-DAEA7F84F224}" type="presOf" srcId="{7CE2A8EC-3D19-42EE-8D17-88B52E7CF818}" destId="{F864AC00-D9AE-4F1F-85E1-B562ACD87080}" srcOrd="0" destOrd="0" presId="urn:microsoft.com/office/officeart/2005/8/layout/venn1"/>
    <dgm:cxn modelId="{5415C7A5-1B71-A340-90B3-1502A65360BD}" type="presParOf" srcId="{F864AC00-D9AE-4F1F-85E1-B562ACD87080}" destId="{37F71006-770B-47CC-A18A-ED74A4B35FE8}" srcOrd="0" destOrd="0" presId="urn:microsoft.com/office/officeart/2005/8/layout/venn1"/>
  </dgm:cxnLst>
  <dgm:bg/>
  <dgm:whole/>
  <dgm:extLst>
    <a:ext uri="http://schemas.microsoft.com/office/drawing/2008/diagram">
      <dsp:dataModelExt xmlns:dsp="http://schemas.microsoft.com/office/drawing/2008/diagram" relId="rId4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4747981-9511-4E77-A14B-3B23C66EF0A1}" type="doc">
      <dgm:prSet loTypeId="urn:microsoft.com/office/officeart/2009/3/layout/CircleRelationship" loCatId="relationship" qsTypeId="urn:microsoft.com/office/officeart/2005/8/quickstyle/simple1" qsCatId="simple" csTypeId="urn:microsoft.com/office/officeart/2005/8/colors/accent1_2" csCatId="accent1" phldr="1"/>
      <dgm:spPr/>
      <dgm:t>
        <a:bodyPr/>
        <a:lstStyle/>
        <a:p>
          <a:endParaRPr lang="es-ES"/>
        </a:p>
      </dgm:t>
    </dgm:pt>
    <dgm:pt modelId="{41005720-252C-4BAE-AC73-EFF1316EDEC0}">
      <dgm:prSet phldrT="[Texto]" custT="1"/>
      <dgm:spPr/>
      <dgm:t>
        <a:bodyPr/>
        <a:lstStyle/>
        <a:p>
          <a:r>
            <a:rPr lang="es-ES" sz="1600" dirty="0" smtClean="0"/>
            <a:t>Sensores</a:t>
          </a:r>
          <a:endParaRPr lang="es-ES" sz="1600" dirty="0"/>
        </a:p>
      </dgm:t>
    </dgm:pt>
    <dgm:pt modelId="{EAA04A8A-5C1A-496E-AA5F-28A3A7464617}" type="parTrans" cxnId="{723CAB5E-4E11-497D-B4DC-43733688B6B9}">
      <dgm:prSet/>
      <dgm:spPr/>
      <dgm:t>
        <a:bodyPr/>
        <a:lstStyle/>
        <a:p>
          <a:endParaRPr lang="es-ES"/>
        </a:p>
      </dgm:t>
    </dgm:pt>
    <dgm:pt modelId="{A617C50B-92D3-4ED5-9C8F-DA06DF6CFD24}" type="sibTrans" cxnId="{723CAB5E-4E11-497D-B4DC-43733688B6B9}">
      <dgm:prSet/>
      <dgm:spPr/>
      <dgm:t>
        <a:bodyPr/>
        <a:lstStyle/>
        <a:p>
          <a:endParaRPr lang="es-ES"/>
        </a:p>
      </dgm:t>
    </dgm:pt>
    <dgm:pt modelId="{94A282C9-DD55-43A7-A26E-09915EB84FE9}">
      <dgm:prSet phldrT="[Texto]" custT="1"/>
      <dgm:spPr/>
      <dgm:t>
        <a:bodyPr/>
        <a:lstStyle/>
        <a:p>
          <a:endParaRPr lang="es-ES" sz="600" dirty="0"/>
        </a:p>
      </dgm:t>
    </dgm:pt>
    <dgm:pt modelId="{B21954F7-3A70-4EEB-B2BA-11544E42F2CD}" type="sibTrans" cxnId="{0760D413-4B4D-4076-8D15-94F9D92B8431}">
      <dgm:prSet/>
      <dgm:spPr/>
      <dgm:t>
        <a:bodyPr/>
        <a:lstStyle/>
        <a:p>
          <a:endParaRPr lang="es-ES"/>
        </a:p>
      </dgm:t>
    </dgm:pt>
    <dgm:pt modelId="{9B46BD8F-88ED-46BD-8A98-09209A7D5F42}" type="parTrans" cxnId="{0760D413-4B4D-4076-8D15-94F9D92B8431}">
      <dgm:prSet/>
      <dgm:spPr/>
      <dgm:t>
        <a:bodyPr/>
        <a:lstStyle/>
        <a:p>
          <a:endParaRPr lang="es-ES"/>
        </a:p>
      </dgm:t>
    </dgm:pt>
    <dgm:pt modelId="{1BCA628B-39AD-46F1-9655-0A1A8304300F}" type="pres">
      <dgm:prSet presAssocID="{A4747981-9511-4E77-A14B-3B23C66EF0A1}" presName="Name0" presStyleCnt="0">
        <dgm:presLayoutVars>
          <dgm:chMax val="1"/>
          <dgm:chPref val="1"/>
        </dgm:presLayoutVars>
      </dgm:prSet>
      <dgm:spPr/>
      <dgm:t>
        <a:bodyPr/>
        <a:lstStyle/>
        <a:p>
          <a:endParaRPr lang="es-ES"/>
        </a:p>
      </dgm:t>
    </dgm:pt>
    <dgm:pt modelId="{4E2A877C-D542-46D0-9A59-83C0E0795154}" type="pres">
      <dgm:prSet presAssocID="{41005720-252C-4BAE-AC73-EFF1316EDEC0}" presName="Parent" presStyleLbl="node0" presStyleIdx="0" presStyleCnt="1">
        <dgm:presLayoutVars>
          <dgm:chMax val="5"/>
          <dgm:chPref val="5"/>
        </dgm:presLayoutVars>
      </dgm:prSet>
      <dgm:spPr/>
      <dgm:t>
        <a:bodyPr/>
        <a:lstStyle/>
        <a:p>
          <a:endParaRPr lang="es-ES"/>
        </a:p>
      </dgm:t>
    </dgm:pt>
    <dgm:pt modelId="{F4BF2AC4-248F-4DF8-901F-5A5211F96613}" type="pres">
      <dgm:prSet presAssocID="{41005720-252C-4BAE-AC73-EFF1316EDEC0}" presName="Accent1" presStyleLbl="node1" presStyleIdx="0" presStyleCnt="9"/>
      <dgm:spPr/>
    </dgm:pt>
    <dgm:pt modelId="{3E1B7CC8-2B30-4C3B-88B3-F520A7846625}" type="pres">
      <dgm:prSet presAssocID="{41005720-252C-4BAE-AC73-EFF1316EDEC0}" presName="Accent2" presStyleLbl="node1" presStyleIdx="1" presStyleCnt="9"/>
      <dgm:spPr/>
    </dgm:pt>
    <dgm:pt modelId="{198A4E4A-7D56-4CFA-9E03-C30F3785A359}" type="pres">
      <dgm:prSet presAssocID="{41005720-252C-4BAE-AC73-EFF1316EDEC0}" presName="Accent3" presStyleLbl="node1" presStyleIdx="2" presStyleCnt="9"/>
      <dgm:spPr/>
    </dgm:pt>
    <dgm:pt modelId="{A0AA008B-BBCE-4943-A9D2-B9166D14A32E}" type="pres">
      <dgm:prSet presAssocID="{41005720-252C-4BAE-AC73-EFF1316EDEC0}" presName="Accent4" presStyleLbl="node1" presStyleIdx="3" presStyleCnt="9"/>
      <dgm:spPr/>
    </dgm:pt>
    <dgm:pt modelId="{73FAE284-BDDB-4E94-8214-34F1C4D9FEEA}" type="pres">
      <dgm:prSet presAssocID="{41005720-252C-4BAE-AC73-EFF1316EDEC0}" presName="Accent5" presStyleLbl="node1" presStyleIdx="4" presStyleCnt="9"/>
      <dgm:spPr/>
    </dgm:pt>
    <dgm:pt modelId="{F807DA48-14EF-49DE-9DBA-A3487A6D8BCB}" type="pres">
      <dgm:prSet presAssocID="{41005720-252C-4BAE-AC73-EFF1316EDEC0}" presName="Accent6" presStyleLbl="node1" presStyleIdx="5" presStyleCnt="9"/>
      <dgm:spPr/>
    </dgm:pt>
    <dgm:pt modelId="{862A61BE-E0E5-734B-ACAA-F159133D6ABD}" type="pres">
      <dgm:prSet presAssocID="{94A282C9-DD55-43A7-A26E-09915EB84FE9}" presName="Child1" presStyleLbl="node1" presStyleIdx="6" presStyleCnt="9">
        <dgm:presLayoutVars>
          <dgm:chMax val="0"/>
          <dgm:chPref val="0"/>
        </dgm:presLayoutVars>
      </dgm:prSet>
      <dgm:spPr/>
      <dgm:t>
        <a:bodyPr/>
        <a:lstStyle/>
        <a:p>
          <a:endParaRPr lang="es-ES"/>
        </a:p>
      </dgm:t>
    </dgm:pt>
    <dgm:pt modelId="{0630F842-3E69-5547-9FE5-09515AC6F188}" type="pres">
      <dgm:prSet presAssocID="{94A282C9-DD55-43A7-A26E-09915EB84FE9}" presName="Accent7" presStyleCnt="0"/>
      <dgm:spPr/>
    </dgm:pt>
    <dgm:pt modelId="{0A905B8C-3239-4ADE-8641-015C86A69A65}" type="pres">
      <dgm:prSet presAssocID="{94A282C9-DD55-43A7-A26E-09915EB84FE9}" presName="AccentHold1" presStyleLbl="node1" presStyleIdx="7" presStyleCnt="9"/>
      <dgm:spPr/>
    </dgm:pt>
    <dgm:pt modelId="{4C7EFF49-5060-7C4F-AE5B-49392C6A0181}" type="pres">
      <dgm:prSet presAssocID="{94A282C9-DD55-43A7-A26E-09915EB84FE9}" presName="Accent8" presStyleCnt="0"/>
      <dgm:spPr/>
    </dgm:pt>
    <dgm:pt modelId="{5EA6718E-1203-48B5-9837-09AFDF1DFFE0}" type="pres">
      <dgm:prSet presAssocID="{94A282C9-DD55-43A7-A26E-09915EB84FE9}" presName="AccentHold2" presStyleLbl="node1" presStyleIdx="8" presStyleCnt="9"/>
      <dgm:spPr/>
    </dgm:pt>
  </dgm:ptLst>
  <dgm:cxnLst>
    <dgm:cxn modelId="{723CAB5E-4E11-497D-B4DC-43733688B6B9}" srcId="{A4747981-9511-4E77-A14B-3B23C66EF0A1}" destId="{41005720-252C-4BAE-AC73-EFF1316EDEC0}" srcOrd="0" destOrd="0" parTransId="{EAA04A8A-5C1A-496E-AA5F-28A3A7464617}" sibTransId="{A617C50B-92D3-4ED5-9C8F-DA06DF6CFD24}"/>
    <dgm:cxn modelId="{867FF47C-7FA7-FF40-9313-089328F791E0}" type="presOf" srcId="{A4747981-9511-4E77-A14B-3B23C66EF0A1}" destId="{1BCA628B-39AD-46F1-9655-0A1A8304300F}" srcOrd="0" destOrd="0" presId="urn:microsoft.com/office/officeart/2009/3/layout/CircleRelationship"/>
    <dgm:cxn modelId="{0760D413-4B4D-4076-8D15-94F9D92B8431}" srcId="{41005720-252C-4BAE-AC73-EFF1316EDEC0}" destId="{94A282C9-DD55-43A7-A26E-09915EB84FE9}" srcOrd="0" destOrd="0" parTransId="{9B46BD8F-88ED-46BD-8A98-09209A7D5F42}" sibTransId="{B21954F7-3A70-4EEB-B2BA-11544E42F2CD}"/>
    <dgm:cxn modelId="{C2EDC844-51BE-8B48-BF31-AD4493524E31}" type="presOf" srcId="{41005720-252C-4BAE-AC73-EFF1316EDEC0}" destId="{4E2A877C-D542-46D0-9A59-83C0E0795154}" srcOrd="0" destOrd="0" presId="urn:microsoft.com/office/officeart/2009/3/layout/CircleRelationship"/>
    <dgm:cxn modelId="{026E37EF-5F0E-1447-B560-68D0FBFBD423}" type="presOf" srcId="{94A282C9-DD55-43A7-A26E-09915EB84FE9}" destId="{862A61BE-E0E5-734B-ACAA-F159133D6ABD}" srcOrd="0" destOrd="0" presId="urn:microsoft.com/office/officeart/2009/3/layout/CircleRelationship"/>
    <dgm:cxn modelId="{44AD8E2F-1C65-0847-8B69-1E5190DDB57E}" type="presParOf" srcId="{1BCA628B-39AD-46F1-9655-0A1A8304300F}" destId="{4E2A877C-D542-46D0-9A59-83C0E0795154}" srcOrd="0" destOrd="0" presId="urn:microsoft.com/office/officeart/2009/3/layout/CircleRelationship"/>
    <dgm:cxn modelId="{87BE0ADD-F51A-5947-A3DF-A992FF92E968}" type="presParOf" srcId="{1BCA628B-39AD-46F1-9655-0A1A8304300F}" destId="{F4BF2AC4-248F-4DF8-901F-5A5211F96613}" srcOrd="1" destOrd="0" presId="urn:microsoft.com/office/officeart/2009/3/layout/CircleRelationship"/>
    <dgm:cxn modelId="{D3BB31F0-6665-8B46-87E5-0A89810334AB}" type="presParOf" srcId="{1BCA628B-39AD-46F1-9655-0A1A8304300F}" destId="{3E1B7CC8-2B30-4C3B-88B3-F520A7846625}" srcOrd="2" destOrd="0" presId="urn:microsoft.com/office/officeart/2009/3/layout/CircleRelationship"/>
    <dgm:cxn modelId="{A8CD103B-CA2B-9645-A7BA-AB166B7E80EC}" type="presParOf" srcId="{1BCA628B-39AD-46F1-9655-0A1A8304300F}" destId="{198A4E4A-7D56-4CFA-9E03-C30F3785A359}" srcOrd="3" destOrd="0" presId="urn:microsoft.com/office/officeart/2009/3/layout/CircleRelationship"/>
    <dgm:cxn modelId="{4C2F177F-60D8-C14D-8959-F267510A5404}" type="presParOf" srcId="{1BCA628B-39AD-46F1-9655-0A1A8304300F}" destId="{A0AA008B-BBCE-4943-A9D2-B9166D14A32E}" srcOrd="4" destOrd="0" presId="urn:microsoft.com/office/officeart/2009/3/layout/CircleRelationship"/>
    <dgm:cxn modelId="{8AB9A169-CCF0-5E47-9158-4FAD3DDA0987}" type="presParOf" srcId="{1BCA628B-39AD-46F1-9655-0A1A8304300F}" destId="{73FAE284-BDDB-4E94-8214-34F1C4D9FEEA}" srcOrd="5" destOrd="0" presId="urn:microsoft.com/office/officeart/2009/3/layout/CircleRelationship"/>
    <dgm:cxn modelId="{6A943997-7E10-354E-80BF-D61F15852C3A}" type="presParOf" srcId="{1BCA628B-39AD-46F1-9655-0A1A8304300F}" destId="{F807DA48-14EF-49DE-9DBA-A3487A6D8BCB}" srcOrd="6" destOrd="0" presId="urn:microsoft.com/office/officeart/2009/3/layout/CircleRelationship"/>
    <dgm:cxn modelId="{84F0095E-1936-054E-A804-59AD17A4BE84}" type="presParOf" srcId="{1BCA628B-39AD-46F1-9655-0A1A8304300F}" destId="{862A61BE-E0E5-734B-ACAA-F159133D6ABD}" srcOrd="7" destOrd="0" presId="urn:microsoft.com/office/officeart/2009/3/layout/CircleRelationship"/>
    <dgm:cxn modelId="{23B99939-02A2-1747-A392-B66E533E39D4}" type="presParOf" srcId="{1BCA628B-39AD-46F1-9655-0A1A8304300F}" destId="{0630F842-3E69-5547-9FE5-09515AC6F188}" srcOrd="8" destOrd="0" presId="urn:microsoft.com/office/officeart/2009/3/layout/CircleRelationship"/>
    <dgm:cxn modelId="{4C950AD3-BF97-DC40-80B3-146A08B75C54}" type="presParOf" srcId="{0630F842-3E69-5547-9FE5-09515AC6F188}" destId="{0A905B8C-3239-4ADE-8641-015C86A69A65}" srcOrd="0" destOrd="0" presId="urn:microsoft.com/office/officeart/2009/3/layout/CircleRelationship"/>
    <dgm:cxn modelId="{57F929C6-3756-C94A-9FB7-C30937502FB9}" type="presParOf" srcId="{1BCA628B-39AD-46F1-9655-0A1A8304300F}" destId="{4C7EFF49-5060-7C4F-AE5B-49392C6A0181}" srcOrd="9" destOrd="0" presId="urn:microsoft.com/office/officeart/2009/3/layout/CircleRelationship"/>
    <dgm:cxn modelId="{FE11896C-2586-2B4A-A233-E5FC08262C07}" type="presParOf" srcId="{4C7EFF49-5060-7C4F-AE5B-49392C6A0181}" destId="{5EA6718E-1203-48B5-9837-09AFDF1DFFE0}"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9A103CC-1397-4DFB-B387-170682FF816B}" type="doc">
      <dgm:prSet loTypeId="urn:microsoft.com/office/officeart/2005/8/layout/venn2" loCatId="relationship" qsTypeId="urn:microsoft.com/office/officeart/2005/8/quickstyle/simple1" qsCatId="simple" csTypeId="urn:microsoft.com/office/officeart/2005/8/colors/accent1_4" csCatId="accent1" phldr="1"/>
      <dgm:spPr/>
      <dgm:t>
        <a:bodyPr/>
        <a:lstStyle/>
        <a:p>
          <a:endParaRPr lang="es-ES"/>
        </a:p>
      </dgm:t>
    </dgm:pt>
    <dgm:pt modelId="{5F8C6833-37A6-410E-8F57-F1546AD16F4D}">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2000" dirty="0" smtClean="0"/>
            <a:t>INNOVACIÓN</a:t>
          </a:r>
          <a:endParaRPr lang="es-ES" sz="2000" dirty="0"/>
        </a:p>
      </dgm:t>
    </dgm:pt>
    <dgm:pt modelId="{71D861FD-4AFF-47BB-B256-F18825ED4709}" type="parTrans" cxnId="{39382F98-5580-4F33-BA42-070BF6E3C6FE}">
      <dgm:prSet/>
      <dgm:spPr/>
      <dgm:t>
        <a:bodyPr/>
        <a:lstStyle/>
        <a:p>
          <a:endParaRPr lang="es-ES"/>
        </a:p>
      </dgm:t>
    </dgm:pt>
    <dgm:pt modelId="{03C8FD7D-DDFE-4DB0-BD92-7AFBB59D6028}" type="sibTrans" cxnId="{39382F98-5580-4F33-BA42-070BF6E3C6FE}">
      <dgm:prSet/>
      <dgm:spPr/>
      <dgm:t>
        <a:bodyPr/>
        <a:lstStyle/>
        <a:p>
          <a:endParaRPr lang="es-ES"/>
        </a:p>
      </dgm:t>
    </dgm:pt>
    <dgm:pt modelId="{2994A598-829A-4B5E-B8E6-7D2FD2111A5B}">
      <dgm:prSet phldrT="[Texto]" custT="1"/>
      <dgm:spPr/>
      <dgm:t>
        <a:bodyPr/>
        <a:lstStyle/>
        <a:p>
          <a:r>
            <a:rPr lang="es-ES" sz="2800" dirty="0" smtClean="0"/>
            <a:t>…</a:t>
          </a:r>
          <a:endParaRPr lang="es-ES" sz="2800" dirty="0"/>
        </a:p>
      </dgm:t>
    </dgm:pt>
    <dgm:pt modelId="{B952CBF4-670C-4675-8507-CE47BD3152D4}" type="parTrans" cxnId="{17A9BA8D-F04B-4B15-96D6-52E5EC45C657}">
      <dgm:prSet/>
      <dgm:spPr/>
      <dgm:t>
        <a:bodyPr/>
        <a:lstStyle/>
        <a:p>
          <a:endParaRPr lang="es-ES"/>
        </a:p>
      </dgm:t>
    </dgm:pt>
    <dgm:pt modelId="{6D59CA53-2919-4407-AE76-6F3754F4DC54}" type="sibTrans" cxnId="{17A9BA8D-F04B-4B15-96D6-52E5EC45C657}">
      <dgm:prSet/>
      <dgm:spPr/>
      <dgm:t>
        <a:bodyPr/>
        <a:lstStyle/>
        <a:p>
          <a:endParaRPr lang="es-ES"/>
        </a:p>
      </dgm:t>
    </dgm:pt>
    <dgm:pt modelId="{0768D18C-B8B9-6440-91A3-831CDBB6736D}">
      <dgm:prSet phldrT="[Texto]" custT="1"/>
      <dgm:spPr/>
      <dgm:t>
        <a:bodyPr/>
        <a:lstStyle/>
        <a:p>
          <a:endParaRPr lang="es-ES" sz="500" dirty="0" smtClean="0"/>
        </a:p>
        <a:p>
          <a:endParaRPr lang="es-ES" sz="500" dirty="0" smtClean="0"/>
        </a:p>
        <a:p>
          <a:endParaRPr lang="es-ES" sz="500" dirty="0" smtClean="0"/>
        </a:p>
        <a:p>
          <a:endParaRPr lang="es-ES" sz="500" dirty="0" smtClean="0"/>
        </a:p>
        <a:p>
          <a:endParaRPr lang="es-ES" sz="500" dirty="0" smtClean="0"/>
        </a:p>
        <a:p>
          <a:endParaRPr lang="es-ES" sz="500" dirty="0" smtClean="0"/>
        </a:p>
        <a:p>
          <a:endParaRPr lang="es-ES" sz="500" dirty="0" smtClean="0"/>
        </a:p>
        <a:p>
          <a:r>
            <a:rPr lang="es-ES" sz="1600" dirty="0" smtClean="0"/>
            <a:t>ANALISIS  VALOR</a:t>
          </a:r>
          <a:endParaRPr lang="es-ES" sz="1600" dirty="0"/>
        </a:p>
      </dgm:t>
    </dgm:pt>
    <dgm:pt modelId="{FC785C2F-F8A6-7145-82B6-3D9BEBE9AF66}" type="parTrans" cxnId="{DFDB403F-A161-624B-ACED-761925934032}">
      <dgm:prSet/>
      <dgm:spPr/>
      <dgm:t>
        <a:bodyPr/>
        <a:lstStyle/>
        <a:p>
          <a:endParaRPr lang="es-ES"/>
        </a:p>
      </dgm:t>
    </dgm:pt>
    <dgm:pt modelId="{6985BA7C-9995-B941-8D4C-3EB2DB75ACB4}" type="sibTrans" cxnId="{DFDB403F-A161-624B-ACED-761925934032}">
      <dgm:prSet/>
      <dgm:spPr/>
      <dgm:t>
        <a:bodyPr/>
        <a:lstStyle/>
        <a:p>
          <a:endParaRPr lang="es-ES"/>
        </a:p>
      </dgm:t>
    </dgm:pt>
    <dgm:pt modelId="{F80FAE73-F307-BD49-9A02-F946B1F5114A}">
      <dgm:prSet phldrT="[Texto]" custT="1"/>
      <dgm:spPr/>
      <dgm:t>
        <a:bodyPr/>
        <a:lstStyle/>
        <a:p>
          <a:endParaRPr lang="es-ES" sz="1200" dirty="0" smtClean="0"/>
        </a:p>
        <a:p>
          <a:endParaRPr lang="es-ES" sz="1200" dirty="0" smtClean="0"/>
        </a:p>
        <a:p>
          <a:endParaRPr lang="es-ES" sz="1200" dirty="0" smtClean="0"/>
        </a:p>
        <a:p>
          <a:r>
            <a:rPr lang="es-ES" sz="1600" dirty="0" smtClean="0"/>
            <a:t>RELACIONES</a:t>
          </a:r>
        </a:p>
        <a:p>
          <a:r>
            <a:rPr lang="es-ES" sz="1600" dirty="0" smtClean="0"/>
            <a:t>INTANGIBLES</a:t>
          </a:r>
        </a:p>
        <a:p>
          <a:r>
            <a:rPr lang="es-ES" sz="1600" dirty="0" smtClean="0"/>
            <a:t>CULTURA</a:t>
          </a:r>
          <a:endParaRPr lang="es-ES" sz="1600" dirty="0"/>
        </a:p>
      </dgm:t>
    </dgm:pt>
    <dgm:pt modelId="{6DA5FED2-BC0B-B447-8EA3-26D0AD199400}" type="parTrans" cxnId="{3D6DFBA8-E4B4-EA4D-8049-10F30F4DB1D1}">
      <dgm:prSet/>
      <dgm:spPr/>
      <dgm:t>
        <a:bodyPr/>
        <a:lstStyle/>
        <a:p>
          <a:endParaRPr lang="es-ES"/>
        </a:p>
      </dgm:t>
    </dgm:pt>
    <dgm:pt modelId="{7552EE69-98D5-104C-A0F3-0D2FBBC96DB0}" type="sibTrans" cxnId="{3D6DFBA8-E4B4-EA4D-8049-10F30F4DB1D1}">
      <dgm:prSet/>
      <dgm:spPr/>
      <dgm:t>
        <a:bodyPr/>
        <a:lstStyle/>
        <a:p>
          <a:endParaRPr lang="es-ES"/>
        </a:p>
      </dgm:t>
    </dgm:pt>
    <dgm:pt modelId="{76341C64-FC0A-4949-BAA9-B3CEB4294D93}">
      <dgm:prSet phldrT="[Texto]" custT="1"/>
      <dgm:spPr/>
      <dgm:t>
        <a:bodyPr/>
        <a:lstStyle/>
        <a:p>
          <a:endParaRPr lang="es-ES" sz="1200" dirty="0" smtClean="0"/>
        </a:p>
        <a:p>
          <a:endParaRPr lang="es-ES" sz="1200" dirty="0" smtClean="0"/>
        </a:p>
        <a:p>
          <a:endParaRPr lang="es-ES" sz="1200" dirty="0" smtClean="0"/>
        </a:p>
        <a:p>
          <a:endParaRPr lang="es-ES" sz="1200" dirty="0" smtClean="0"/>
        </a:p>
        <a:p>
          <a:r>
            <a:rPr lang="es-ES" sz="1200" dirty="0" smtClean="0"/>
            <a:t>CONOCIMIENTO</a:t>
          </a:r>
          <a:endParaRPr lang="es-ES" sz="1200" dirty="0"/>
        </a:p>
      </dgm:t>
    </dgm:pt>
    <dgm:pt modelId="{133C5890-3411-224B-BF24-FB815B217E2C}" type="parTrans" cxnId="{55A43968-D19A-1C4D-9535-F15D3ACB8460}">
      <dgm:prSet/>
      <dgm:spPr/>
      <dgm:t>
        <a:bodyPr/>
        <a:lstStyle/>
        <a:p>
          <a:endParaRPr lang="es-ES"/>
        </a:p>
      </dgm:t>
    </dgm:pt>
    <dgm:pt modelId="{291C938D-478D-7D48-A717-79352B92B4E4}" type="sibTrans" cxnId="{55A43968-D19A-1C4D-9535-F15D3ACB8460}">
      <dgm:prSet/>
      <dgm:spPr/>
      <dgm:t>
        <a:bodyPr/>
        <a:lstStyle/>
        <a:p>
          <a:endParaRPr lang="es-ES"/>
        </a:p>
      </dgm:t>
    </dgm:pt>
    <dgm:pt modelId="{278D912E-097B-154D-AE1E-BCADD85FF343}">
      <dgm:prSet phldrT="[Texto]" custT="1"/>
      <dgm:spPr/>
      <dgm:t>
        <a:bodyPr/>
        <a:lstStyle/>
        <a:p>
          <a:endParaRPr lang="es-ES" sz="1200" dirty="0" smtClean="0"/>
        </a:p>
        <a:p>
          <a:endParaRPr lang="es-ES" sz="1200" dirty="0" smtClean="0"/>
        </a:p>
        <a:p>
          <a:endParaRPr lang="es-ES" sz="1200" dirty="0" smtClean="0"/>
        </a:p>
        <a:p>
          <a:r>
            <a:rPr lang="es-ES" sz="1400" dirty="0" smtClean="0"/>
            <a:t>CAPITAL</a:t>
          </a:r>
          <a:endParaRPr lang="es-ES" sz="1400" dirty="0"/>
        </a:p>
      </dgm:t>
    </dgm:pt>
    <dgm:pt modelId="{5A5088B8-A534-5A45-85B8-751060369573}" type="parTrans" cxnId="{85C2392A-2C65-CD48-8949-A57D93224611}">
      <dgm:prSet/>
      <dgm:spPr/>
      <dgm:t>
        <a:bodyPr/>
        <a:lstStyle/>
        <a:p>
          <a:endParaRPr lang="es-ES"/>
        </a:p>
      </dgm:t>
    </dgm:pt>
    <dgm:pt modelId="{9F9772C8-4AC2-4E4C-9B9F-10BFD61515EC}" type="sibTrans" cxnId="{85C2392A-2C65-CD48-8949-A57D93224611}">
      <dgm:prSet/>
      <dgm:spPr/>
      <dgm:t>
        <a:bodyPr/>
        <a:lstStyle/>
        <a:p>
          <a:endParaRPr lang="es-ES"/>
        </a:p>
      </dgm:t>
    </dgm:pt>
    <dgm:pt modelId="{E001839D-972B-C043-A717-FB9053B5FF73}">
      <dgm:prSet phldrT="[Texto]" custT="1"/>
      <dgm:spPr/>
      <dgm:t>
        <a:bodyPr/>
        <a:lstStyle/>
        <a:p>
          <a:endParaRPr lang="es-ES" sz="1200" dirty="0" smtClean="0"/>
        </a:p>
        <a:p>
          <a:endParaRPr lang="es-ES" sz="1200" dirty="0" smtClean="0"/>
        </a:p>
        <a:p>
          <a:endParaRPr lang="es-ES" sz="1200" dirty="0" smtClean="0"/>
        </a:p>
        <a:p>
          <a:r>
            <a:rPr lang="es-ES" sz="1200" dirty="0" smtClean="0"/>
            <a:t>ALIANZAS</a:t>
          </a:r>
          <a:endParaRPr lang="es-ES" sz="1200" dirty="0"/>
        </a:p>
      </dgm:t>
    </dgm:pt>
    <dgm:pt modelId="{A950CE9E-6D6F-9346-B671-7EE1AA6456FC}" type="parTrans" cxnId="{66EBE04F-3956-E24D-A376-128B56896BFF}">
      <dgm:prSet/>
      <dgm:spPr/>
      <dgm:t>
        <a:bodyPr/>
        <a:lstStyle/>
        <a:p>
          <a:endParaRPr lang="es-ES"/>
        </a:p>
      </dgm:t>
    </dgm:pt>
    <dgm:pt modelId="{8968554B-9467-3F44-B0E7-E1BC39094764}" type="sibTrans" cxnId="{66EBE04F-3956-E24D-A376-128B56896BFF}">
      <dgm:prSet/>
      <dgm:spPr/>
      <dgm:t>
        <a:bodyPr/>
        <a:lstStyle/>
        <a:p>
          <a:endParaRPr lang="es-ES"/>
        </a:p>
      </dgm:t>
    </dgm:pt>
    <dgm:pt modelId="{21080780-10C1-441A-9DD1-0A0EAE266567}" type="pres">
      <dgm:prSet presAssocID="{D9A103CC-1397-4DFB-B387-170682FF816B}" presName="Name0" presStyleCnt="0">
        <dgm:presLayoutVars>
          <dgm:chMax val="7"/>
          <dgm:resizeHandles val="exact"/>
        </dgm:presLayoutVars>
      </dgm:prSet>
      <dgm:spPr/>
      <dgm:t>
        <a:bodyPr/>
        <a:lstStyle/>
        <a:p>
          <a:endParaRPr lang="es-ES"/>
        </a:p>
      </dgm:t>
    </dgm:pt>
    <dgm:pt modelId="{F0B7F5EA-4CED-4D09-AB1D-7339CDD28411}" type="pres">
      <dgm:prSet presAssocID="{D9A103CC-1397-4DFB-B387-170682FF816B}" presName="comp1" presStyleCnt="0"/>
      <dgm:spPr/>
    </dgm:pt>
    <dgm:pt modelId="{D6CE7F96-0CAD-4D2B-BA99-BC8A2999C8DA}" type="pres">
      <dgm:prSet presAssocID="{D9A103CC-1397-4DFB-B387-170682FF816B}" presName="circle1" presStyleLbl="node1" presStyleIdx="0" presStyleCnt="7" custLinFactNeighborX="720" custLinFactNeighborY="-200"/>
      <dgm:spPr/>
      <dgm:t>
        <a:bodyPr/>
        <a:lstStyle/>
        <a:p>
          <a:endParaRPr lang="es-ES"/>
        </a:p>
      </dgm:t>
    </dgm:pt>
    <dgm:pt modelId="{34B5245C-1806-4C59-8A1E-EB7AB35C8309}" type="pres">
      <dgm:prSet presAssocID="{D9A103CC-1397-4DFB-B387-170682FF816B}" presName="c1text" presStyleLbl="node1" presStyleIdx="0" presStyleCnt="7">
        <dgm:presLayoutVars>
          <dgm:bulletEnabled val="1"/>
        </dgm:presLayoutVars>
      </dgm:prSet>
      <dgm:spPr/>
      <dgm:t>
        <a:bodyPr/>
        <a:lstStyle/>
        <a:p>
          <a:endParaRPr lang="es-ES"/>
        </a:p>
      </dgm:t>
    </dgm:pt>
    <dgm:pt modelId="{8BF1BFF2-2CCF-4A33-B0DA-F7AD774B99F8}" type="pres">
      <dgm:prSet presAssocID="{D9A103CC-1397-4DFB-B387-170682FF816B}" presName="comp2" presStyleCnt="0"/>
      <dgm:spPr/>
    </dgm:pt>
    <dgm:pt modelId="{4045021B-EEFA-4BC1-B6A3-52B23CD08A07}" type="pres">
      <dgm:prSet presAssocID="{D9A103CC-1397-4DFB-B387-170682FF816B}" presName="circle2" presStyleLbl="node1" presStyleIdx="1" presStyleCnt="7" custScaleX="60039" custScaleY="30088" custLinFactNeighborX="-28262" custLinFactNeighborY="-38942"/>
      <dgm:spPr/>
      <dgm:t>
        <a:bodyPr/>
        <a:lstStyle/>
        <a:p>
          <a:endParaRPr lang="es-ES"/>
        </a:p>
      </dgm:t>
    </dgm:pt>
    <dgm:pt modelId="{D730EBDF-2DFE-44C9-B935-2E2009F56759}" type="pres">
      <dgm:prSet presAssocID="{D9A103CC-1397-4DFB-B387-170682FF816B}" presName="c2text" presStyleLbl="node1" presStyleIdx="1" presStyleCnt="7">
        <dgm:presLayoutVars>
          <dgm:bulletEnabled val="1"/>
        </dgm:presLayoutVars>
      </dgm:prSet>
      <dgm:spPr/>
      <dgm:t>
        <a:bodyPr/>
        <a:lstStyle/>
        <a:p>
          <a:endParaRPr lang="es-ES"/>
        </a:p>
      </dgm:t>
    </dgm:pt>
    <dgm:pt modelId="{310C6317-1DE1-477D-B63C-C7B7FF491B2F}" type="pres">
      <dgm:prSet presAssocID="{D9A103CC-1397-4DFB-B387-170682FF816B}" presName="comp3" presStyleCnt="0"/>
      <dgm:spPr/>
    </dgm:pt>
    <dgm:pt modelId="{986DAB4A-4A7A-4197-A092-EB74FD47D3EF}" type="pres">
      <dgm:prSet presAssocID="{D9A103CC-1397-4DFB-B387-170682FF816B}" presName="circle3" presStyleLbl="node1" presStyleIdx="2" presStyleCnt="7" custScaleX="45211" custScaleY="27102" custLinFactNeighborX="3779" custLinFactNeighborY="34767"/>
      <dgm:spPr/>
      <dgm:t>
        <a:bodyPr/>
        <a:lstStyle/>
        <a:p>
          <a:endParaRPr lang="es-ES"/>
        </a:p>
      </dgm:t>
    </dgm:pt>
    <dgm:pt modelId="{554986C1-2E68-46EA-B5DC-4464FC3BAAFE}" type="pres">
      <dgm:prSet presAssocID="{D9A103CC-1397-4DFB-B387-170682FF816B}" presName="c3text" presStyleLbl="node1" presStyleIdx="2" presStyleCnt="7">
        <dgm:presLayoutVars>
          <dgm:bulletEnabled val="1"/>
        </dgm:presLayoutVars>
      </dgm:prSet>
      <dgm:spPr/>
      <dgm:t>
        <a:bodyPr/>
        <a:lstStyle/>
        <a:p>
          <a:endParaRPr lang="es-ES"/>
        </a:p>
      </dgm:t>
    </dgm:pt>
    <dgm:pt modelId="{4CE5680B-2B16-4C6E-93BD-622A254225FB}" type="pres">
      <dgm:prSet presAssocID="{D9A103CC-1397-4DFB-B387-170682FF816B}" presName="comp4" presStyleCnt="0"/>
      <dgm:spPr/>
    </dgm:pt>
    <dgm:pt modelId="{D7201ABC-3332-49DB-84A9-01AE740EF730}" type="pres">
      <dgm:prSet presAssocID="{D9A103CC-1397-4DFB-B387-170682FF816B}" presName="circle4" presStyleLbl="node1" presStyleIdx="3" presStyleCnt="7" custScaleX="54055" custScaleY="30141" custLinFactNeighborX="52431" custLinFactNeighborY="-84087"/>
      <dgm:spPr/>
      <dgm:t>
        <a:bodyPr/>
        <a:lstStyle/>
        <a:p>
          <a:endParaRPr lang="es-ES"/>
        </a:p>
      </dgm:t>
    </dgm:pt>
    <dgm:pt modelId="{15B6C2AC-6E51-449F-9CEE-DBFD124FC890}" type="pres">
      <dgm:prSet presAssocID="{D9A103CC-1397-4DFB-B387-170682FF816B}" presName="c4text" presStyleLbl="node1" presStyleIdx="3" presStyleCnt="7">
        <dgm:presLayoutVars>
          <dgm:bulletEnabled val="1"/>
        </dgm:presLayoutVars>
      </dgm:prSet>
      <dgm:spPr/>
      <dgm:t>
        <a:bodyPr/>
        <a:lstStyle/>
        <a:p>
          <a:endParaRPr lang="es-ES"/>
        </a:p>
      </dgm:t>
    </dgm:pt>
    <dgm:pt modelId="{6A15D60F-960E-4408-9C56-DB0CDB4A10A6}" type="pres">
      <dgm:prSet presAssocID="{D9A103CC-1397-4DFB-B387-170682FF816B}" presName="comp5" presStyleCnt="0"/>
      <dgm:spPr/>
    </dgm:pt>
    <dgm:pt modelId="{F6180F26-B0B0-4FF4-BFCB-E07545B93A75}" type="pres">
      <dgm:prSet presAssocID="{D9A103CC-1397-4DFB-B387-170682FF816B}" presName="circle5" presStyleLbl="node1" presStyleIdx="4" presStyleCnt="7" custAng="21398163" custScaleX="100719" custScaleY="81274" custLinFactNeighborX="-68123" custLinFactNeighborY="-62826"/>
      <dgm:spPr/>
      <dgm:t>
        <a:bodyPr/>
        <a:lstStyle/>
        <a:p>
          <a:endParaRPr lang="es-ES"/>
        </a:p>
      </dgm:t>
    </dgm:pt>
    <dgm:pt modelId="{07026C76-33D2-422E-AF8B-A113D411B273}" type="pres">
      <dgm:prSet presAssocID="{D9A103CC-1397-4DFB-B387-170682FF816B}" presName="c5text" presStyleLbl="node1" presStyleIdx="4" presStyleCnt="7">
        <dgm:presLayoutVars>
          <dgm:bulletEnabled val="1"/>
        </dgm:presLayoutVars>
      </dgm:prSet>
      <dgm:spPr/>
      <dgm:t>
        <a:bodyPr/>
        <a:lstStyle/>
        <a:p>
          <a:endParaRPr lang="es-ES"/>
        </a:p>
      </dgm:t>
    </dgm:pt>
    <dgm:pt modelId="{A1A51838-EBF6-4D46-A1BA-8579B88D7BB1}" type="pres">
      <dgm:prSet presAssocID="{D9A103CC-1397-4DFB-B387-170682FF816B}" presName="comp6" presStyleCnt="0"/>
      <dgm:spPr/>
    </dgm:pt>
    <dgm:pt modelId="{072F8712-D4A8-AD44-94FF-A6DC21F8E278}" type="pres">
      <dgm:prSet presAssocID="{D9A103CC-1397-4DFB-B387-170682FF816B}" presName="circle6" presStyleLbl="node1" presStyleIdx="5" presStyleCnt="7" custLinFactY="-6250" custLinFactNeighborX="98908" custLinFactNeighborY="-100000"/>
      <dgm:spPr/>
      <dgm:t>
        <a:bodyPr/>
        <a:lstStyle/>
        <a:p>
          <a:endParaRPr lang="es-ES"/>
        </a:p>
      </dgm:t>
    </dgm:pt>
    <dgm:pt modelId="{3EB1CEC4-F963-454C-AC6C-CE70F9800028}" type="pres">
      <dgm:prSet presAssocID="{D9A103CC-1397-4DFB-B387-170682FF816B}" presName="c6text" presStyleLbl="node1" presStyleIdx="5" presStyleCnt="7">
        <dgm:presLayoutVars>
          <dgm:bulletEnabled val="1"/>
        </dgm:presLayoutVars>
      </dgm:prSet>
      <dgm:spPr/>
      <dgm:t>
        <a:bodyPr/>
        <a:lstStyle/>
        <a:p>
          <a:endParaRPr lang="es-ES"/>
        </a:p>
      </dgm:t>
    </dgm:pt>
    <dgm:pt modelId="{09F73EC9-44E9-FC4D-B32A-0561A040FD35}" type="pres">
      <dgm:prSet presAssocID="{D9A103CC-1397-4DFB-B387-170682FF816B}" presName="comp7" presStyleCnt="0"/>
      <dgm:spPr/>
    </dgm:pt>
    <dgm:pt modelId="{BD44C1AF-28FD-C543-8A7F-291E9C12DA7F}" type="pres">
      <dgm:prSet presAssocID="{D9A103CC-1397-4DFB-B387-170682FF816B}" presName="circle7" presStyleLbl="node1" presStyleIdx="6" presStyleCnt="7" custLinFactY="-86938" custLinFactNeighborX="-3527" custLinFactNeighborY="-100000"/>
      <dgm:spPr/>
      <dgm:t>
        <a:bodyPr/>
        <a:lstStyle/>
        <a:p>
          <a:endParaRPr lang="es-ES"/>
        </a:p>
      </dgm:t>
    </dgm:pt>
    <dgm:pt modelId="{43134AD6-24D9-7C4E-BD0A-0A4DF6D4DF80}" type="pres">
      <dgm:prSet presAssocID="{D9A103CC-1397-4DFB-B387-170682FF816B}" presName="c7text" presStyleLbl="node1" presStyleIdx="6" presStyleCnt="7">
        <dgm:presLayoutVars>
          <dgm:bulletEnabled val="1"/>
        </dgm:presLayoutVars>
      </dgm:prSet>
      <dgm:spPr/>
      <dgm:t>
        <a:bodyPr/>
        <a:lstStyle/>
        <a:p>
          <a:endParaRPr lang="es-ES"/>
        </a:p>
      </dgm:t>
    </dgm:pt>
  </dgm:ptLst>
  <dgm:cxnLst>
    <dgm:cxn modelId="{3D6DFBA8-E4B4-EA4D-8049-10F30F4DB1D1}" srcId="{D9A103CC-1397-4DFB-B387-170682FF816B}" destId="{F80FAE73-F307-BD49-9A02-F946B1F5114A}" srcOrd="4" destOrd="0" parTransId="{6DA5FED2-BC0B-B447-8EA3-26D0AD199400}" sibTransId="{7552EE69-98D5-104C-A0F3-0D2FBBC96DB0}"/>
    <dgm:cxn modelId="{61E1A4F9-60F5-9B42-82F7-E632A8D83F36}" type="presOf" srcId="{2994A598-829A-4B5E-B8E6-7D2FD2111A5B}" destId="{BD44C1AF-28FD-C543-8A7F-291E9C12DA7F}" srcOrd="0" destOrd="0" presId="urn:microsoft.com/office/officeart/2005/8/layout/venn2"/>
    <dgm:cxn modelId="{17A9BA8D-F04B-4B15-96D6-52E5EC45C657}" srcId="{D9A103CC-1397-4DFB-B387-170682FF816B}" destId="{2994A598-829A-4B5E-B8E6-7D2FD2111A5B}" srcOrd="6" destOrd="0" parTransId="{B952CBF4-670C-4675-8507-CE47BD3152D4}" sibTransId="{6D59CA53-2919-4407-AE76-6F3754F4DC54}"/>
    <dgm:cxn modelId="{1EDAD008-0C7A-6E43-BCB6-C67F3ED42B4B}" type="presOf" srcId="{278D912E-097B-154D-AE1E-BCADD85FF343}" destId="{554986C1-2E68-46EA-B5DC-4464FC3BAAFE}" srcOrd="1" destOrd="0" presId="urn:microsoft.com/office/officeart/2005/8/layout/venn2"/>
    <dgm:cxn modelId="{55A43968-D19A-1C4D-9535-F15D3ACB8460}" srcId="{D9A103CC-1397-4DFB-B387-170682FF816B}" destId="{76341C64-FC0A-4949-BAA9-B3CEB4294D93}" srcOrd="1" destOrd="0" parTransId="{133C5890-3411-224B-BF24-FB815B217E2C}" sibTransId="{291C938D-478D-7D48-A717-79352B92B4E4}"/>
    <dgm:cxn modelId="{136419F2-F590-6D4F-9476-43553E5B1BE6}" type="presOf" srcId="{0768D18C-B8B9-6440-91A3-831CDBB6736D}" destId="{072F8712-D4A8-AD44-94FF-A6DC21F8E278}" srcOrd="0" destOrd="0" presId="urn:microsoft.com/office/officeart/2005/8/layout/venn2"/>
    <dgm:cxn modelId="{974E50FA-0010-D149-900B-5067935A4F60}" type="presOf" srcId="{278D912E-097B-154D-AE1E-BCADD85FF343}" destId="{986DAB4A-4A7A-4197-A092-EB74FD47D3EF}" srcOrd="0" destOrd="0" presId="urn:microsoft.com/office/officeart/2005/8/layout/venn2"/>
    <dgm:cxn modelId="{66EBE04F-3956-E24D-A376-128B56896BFF}" srcId="{D9A103CC-1397-4DFB-B387-170682FF816B}" destId="{E001839D-972B-C043-A717-FB9053B5FF73}" srcOrd="3" destOrd="0" parTransId="{A950CE9E-6D6F-9346-B671-7EE1AA6456FC}" sibTransId="{8968554B-9467-3F44-B0E7-E1BC39094764}"/>
    <dgm:cxn modelId="{DFDB403F-A161-624B-ACED-761925934032}" srcId="{D9A103CC-1397-4DFB-B387-170682FF816B}" destId="{0768D18C-B8B9-6440-91A3-831CDBB6736D}" srcOrd="5" destOrd="0" parTransId="{FC785C2F-F8A6-7145-82B6-3D9BEBE9AF66}" sibTransId="{6985BA7C-9995-B941-8D4C-3EB2DB75ACB4}"/>
    <dgm:cxn modelId="{564B777E-B8BC-EB4F-B030-9DBC338DEAB3}" type="presOf" srcId="{F80FAE73-F307-BD49-9A02-F946B1F5114A}" destId="{F6180F26-B0B0-4FF4-BFCB-E07545B93A75}" srcOrd="0" destOrd="0" presId="urn:microsoft.com/office/officeart/2005/8/layout/venn2"/>
    <dgm:cxn modelId="{966FF53D-56A3-2E4B-84B4-7DDCD6868174}" type="presOf" srcId="{5F8C6833-37A6-410E-8F57-F1546AD16F4D}" destId="{D6CE7F96-0CAD-4D2B-BA99-BC8A2999C8DA}" srcOrd="0" destOrd="0" presId="urn:microsoft.com/office/officeart/2005/8/layout/venn2"/>
    <dgm:cxn modelId="{86AA398A-64F6-B54F-89BB-1D72C147E062}" type="presOf" srcId="{E001839D-972B-C043-A717-FB9053B5FF73}" destId="{D7201ABC-3332-49DB-84A9-01AE740EF730}" srcOrd="0" destOrd="0" presId="urn:microsoft.com/office/officeart/2005/8/layout/venn2"/>
    <dgm:cxn modelId="{96C3540A-1AEF-0C4E-9A11-E8C359B4C91D}" type="presOf" srcId="{76341C64-FC0A-4949-BAA9-B3CEB4294D93}" destId="{4045021B-EEFA-4BC1-B6A3-52B23CD08A07}" srcOrd="0" destOrd="0" presId="urn:microsoft.com/office/officeart/2005/8/layout/venn2"/>
    <dgm:cxn modelId="{85C2392A-2C65-CD48-8949-A57D93224611}" srcId="{D9A103CC-1397-4DFB-B387-170682FF816B}" destId="{278D912E-097B-154D-AE1E-BCADD85FF343}" srcOrd="2" destOrd="0" parTransId="{5A5088B8-A534-5A45-85B8-751060369573}" sibTransId="{9F9772C8-4AC2-4E4C-9B9F-10BFD61515EC}"/>
    <dgm:cxn modelId="{844F92A0-762B-2D4C-B463-6B6EE1304280}" type="presOf" srcId="{76341C64-FC0A-4949-BAA9-B3CEB4294D93}" destId="{D730EBDF-2DFE-44C9-B935-2E2009F56759}" srcOrd="1" destOrd="0" presId="urn:microsoft.com/office/officeart/2005/8/layout/venn2"/>
    <dgm:cxn modelId="{00E13DCB-3B3D-D640-8A80-BD3336DB5E25}" type="presOf" srcId="{D9A103CC-1397-4DFB-B387-170682FF816B}" destId="{21080780-10C1-441A-9DD1-0A0EAE266567}" srcOrd="0" destOrd="0" presId="urn:microsoft.com/office/officeart/2005/8/layout/venn2"/>
    <dgm:cxn modelId="{C83752A1-1BCE-6D42-9E03-005F6A964765}" type="presOf" srcId="{F80FAE73-F307-BD49-9A02-F946B1F5114A}" destId="{07026C76-33D2-422E-AF8B-A113D411B273}" srcOrd="1" destOrd="0" presId="urn:microsoft.com/office/officeart/2005/8/layout/venn2"/>
    <dgm:cxn modelId="{706E3758-9243-7F42-A4F1-3E1401FE87D2}" type="presOf" srcId="{0768D18C-B8B9-6440-91A3-831CDBB6736D}" destId="{3EB1CEC4-F963-454C-AC6C-CE70F9800028}" srcOrd="1" destOrd="0" presId="urn:microsoft.com/office/officeart/2005/8/layout/venn2"/>
    <dgm:cxn modelId="{2774EA0B-2E34-DF4B-BBA7-70A2A279CFF0}" type="presOf" srcId="{E001839D-972B-C043-A717-FB9053B5FF73}" destId="{15B6C2AC-6E51-449F-9CEE-DBFD124FC890}" srcOrd="1" destOrd="0" presId="urn:microsoft.com/office/officeart/2005/8/layout/venn2"/>
    <dgm:cxn modelId="{6D03738C-1FD0-4540-849A-CAEADE6302A7}" type="presOf" srcId="{2994A598-829A-4B5E-B8E6-7D2FD2111A5B}" destId="{43134AD6-24D9-7C4E-BD0A-0A4DF6D4DF80}" srcOrd="1" destOrd="0" presId="urn:microsoft.com/office/officeart/2005/8/layout/venn2"/>
    <dgm:cxn modelId="{8712869B-ABC9-8747-B44E-B162D467A6AD}" type="presOf" srcId="{5F8C6833-37A6-410E-8F57-F1546AD16F4D}" destId="{34B5245C-1806-4C59-8A1E-EB7AB35C8309}" srcOrd="1" destOrd="0" presId="urn:microsoft.com/office/officeart/2005/8/layout/venn2"/>
    <dgm:cxn modelId="{39382F98-5580-4F33-BA42-070BF6E3C6FE}" srcId="{D9A103CC-1397-4DFB-B387-170682FF816B}" destId="{5F8C6833-37A6-410E-8F57-F1546AD16F4D}" srcOrd="0" destOrd="0" parTransId="{71D861FD-4AFF-47BB-B256-F18825ED4709}" sibTransId="{03C8FD7D-DDFE-4DB0-BD92-7AFBB59D6028}"/>
    <dgm:cxn modelId="{9E40634B-5D70-CF44-B834-6F572C6BFDB1}" type="presParOf" srcId="{21080780-10C1-441A-9DD1-0A0EAE266567}" destId="{F0B7F5EA-4CED-4D09-AB1D-7339CDD28411}" srcOrd="0" destOrd="0" presId="urn:microsoft.com/office/officeart/2005/8/layout/venn2"/>
    <dgm:cxn modelId="{265765A4-3EBE-E24A-A4D3-1F4902CC6215}" type="presParOf" srcId="{F0B7F5EA-4CED-4D09-AB1D-7339CDD28411}" destId="{D6CE7F96-0CAD-4D2B-BA99-BC8A2999C8DA}" srcOrd="0" destOrd="0" presId="urn:microsoft.com/office/officeart/2005/8/layout/venn2"/>
    <dgm:cxn modelId="{8B680BA5-286B-5342-9EBA-33A926049EF8}" type="presParOf" srcId="{F0B7F5EA-4CED-4D09-AB1D-7339CDD28411}" destId="{34B5245C-1806-4C59-8A1E-EB7AB35C8309}" srcOrd="1" destOrd="0" presId="urn:microsoft.com/office/officeart/2005/8/layout/venn2"/>
    <dgm:cxn modelId="{4B017AB5-7B9E-1545-BD4D-AC3560A2074A}" type="presParOf" srcId="{21080780-10C1-441A-9DD1-0A0EAE266567}" destId="{8BF1BFF2-2CCF-4A33-B0DA-F7AD774B99F8}" srcOrd="1" destOrd="0" presId="urn:microsoft.com/office/officeart/2005/8/layout/venn2"/>
    <dgm:cxn modelId="{F70EB2DC-5E01-D742-8A38-1E9F2CC6E3C7}" type="presParOf" srcId="{8BF1BFF2-2CCF-4A33-B0DA-F7AD774B99F8}" destId="{4045021B-EEFA-4BC1-B6A3-52B23CD08A07}" srcOrd="0" destOrd="0" presId="urn:microsoft.com/office/officeart/2005/8/layout/venn2"/>
    <dgm:cxn modelId="{26667963-059C-4B40-8643-9564C8CAF335}" type="presParOf" srcId="{8BF1BFF2-2CCF-4A33-B0DA-F7AD774B99F8}" destId="{D730EBDF-2DFE-44C9-B935-2E2009F56759}" srcOrd="1" destOrd="0" presId="urn:microsoft.com/office/officeart/2005/8/layout/venn2"/>
    <dgm:cxn modelId="{BD70E84A-D902-BD48-9101-C123CC5CCABE}" type="presParOf" srcId="{21080780-10C1-441A-9DD1-0A0EAE266567}" destId="{310C6317-1DE1-477D-B63C-C7B7FF491B2F}" srcOrd="2" destOrd="0" presId="urn:microsoft.com/office/officeart/2005/8/layout/venn2"/>
    <dgm:cxn modelId="{C5FF7722-45E1-FD40-B349-2CF9FB56C137}" type="presParOf" srcId="{310C6317-1DE1-477D-B63C-C7B7FF491B2F}" destId="{986DAB4A-4A7A-4197-A092-EB74FD47D3EF}" srcOrd="0" destOrd="0" presId="urn:microsoft.com/office/officeart/2005/8/layout/venn2"/>
    <dgm:cxn modelId="{0A4ED9BE-22A2-4C46-B0EC-B8748E953A7C}" type="presParOf" srcId="{310C6317-1DE1-477D-B63C-C7B7FF491B2F}" destId="{554986C1-2E68-46EA-B5DC-4464FC3BAAFE}" srcOrd="1" destOrd="0" presId="urn:microsoft.com/office/officeart/2005/8/layout/venn2"/>
    <dgm:cxn modelId="{47D0EA30-262C-DD47-92AD-C6E7EF9F9B6B}" type="presParOf" srcId="{21080780-10C1-441A-9DD1-0A0EAE266567}" destId="{4CE5680B-2B16-4C6E-93BD-622A254225FB}" srcOrd="3" destOrd="0" presId="urn:microsoft.com/office/officeart/2005/8/layout/venn2"/>
    <dgm:cxn modelId="{DD5EDCE7-3120-C04F-A602-FF6A118FD0E5}" type="presParOf" srcId="{4CE5680B-2B16-4C6E-93BD-622A254225FB}" destId="{D7201ABC-3332-49DB-84A9-01AE740EF730}" srcOrd="0" destOrd="0" presId="urn:microsoft.com/office/officeart/2005/8/layout/venn2"/>
    <dgm:cxn modelId="{E0A39A9C-89CA-1D4A-8A16-33799804E644}" type="presParOf" srcId="{4CE5680B-2B16-4C6E-93BD-622A254225FB}" destId="{15B6C2AC-6E51-449F-9CEE-DBFD124FC890}" srcOrd="1" destOrd="0" presId="urn:microsoft.com/office/officeart/2005/8/layout/venn2"/>
    <dgm:cxn modelId="{C24E68A7-BA35-B645-8692-DFF9CA102FE7}" type="presParOf" srcId="{21080780-10C1-441A-9DD1-0A0EAE266567}" destId="{6A15D60F-960E-4408-9C56-DB0CDB4A10A6}" srcOrd="4" destOrd="0" presId="urn:microsoft.com/office/officeart/2005/8/layout/venn2"/>
    <dgm:cxn modelId="{2A65BA9F-EED4-5B4A-B5D7-CB3DE1BA5E4D}" type="presParOf" srcId="{6A15D60F-960E-4408-9C56-DB0CDB4A10A6}" destId="{F6180F26-B0B0-4FF4-BFCB-E07545B93A75}" srcOrd="0" destOrd="0" presId="urn:microsoft.com/office/officeart/2005/8/layout/venn2"/>
    <dgm:cxn modelId="{A285A216-0E2F-3B4A-B7ED-66658B7D0B9B}" type="presParOf" srcId="{6A15D60F-960E-4408-9C56-DB0CDB4A10A6}" destId="{07026C76-33D2-422E-AF8B-A113D411B273}" srcOrd="1" destOrd="0" presId="urn:microsoft.com/office/officeart/2005/8/layout/venn2"/>
    <dgm:cxn modelId="{903F863D-A7D9-C24F-8D73-F937BCE41772}" type="presParOf" srcId="{21080780-10C1-441A-9DD1-0A0EAE266567}" destId="{A1A51838-EBF6-4D46-A1BA-8579B88D7BB1}" srcOrd="5" destOrd="0" presId="urn:microsoft.com/office/officeart/2005/8/layout/venn2"/>
    <dgm:cxn modelId="{5E5BB96A-8E36-E745-BADA-34DB6317FB49}" type="presParOf" srcId="{A1A51838-EBF6-4D46-A1BA-8579B88D7BB1}" destId="{072F8712-D4A8-AD44-94FF-A6DC21F8E278}" srcOrd="0" destOrd="0" presId="urn:microsoft.com/office/officeart/2005/8/layout/venn2"/>
    <dgm:cxn modelId="{468225AF-6749-5540-8CE0-AC484F65B520}" type="presParOf" srcId="{A1A51838-EBF6-4D46-A1BA-8579B88D7BB1}" destId="{3EB1CEC4-F963-454C-AC6C-CE70F9800028}" srcOrd="1" destOrd="0" presId="urn:microsoft.com/office/officeart/2005/8/layout/venn2"/>
    <dgm:cxn modelId="{94A81378-E4F9-AC4F-B149-926BDD545FA5}" type="presParOf" srcId="{21080780-10C1-441A-9DD1-0A0EAE266567}" destId="{09F73EC9-44E9-FC4D-B32A-0561A040FD35}" srcOrd="6" destOrd="0" presId="urn:microsoft.com/office/officeart/2005/8/layout/venn2"/>
    <dgm:cxn modelId="{DD5F8D1E-9DB3-A347-A738-0F717EF66FC5}" type="presParOf" srcId="{09F73EC9-44E9-FC4D-B32A-0561A040FD35}" destId="{BD44C1AF-28FD-C543-8A7F-291E9C12DA7F}" srcOrd="0" destOrd="0" presId="urn:microsoft.com/office/officeart/2005/8/layout/venn2"/>
    <dgm:cxn modelId="{02175546-94F4-BD41-A027-DD7D0670CA75}" type="presParOf" srcId="{09F73EC9-44E9-FC4D-B32A-0561A040FD35}" destId="{43134AD6-24D9-7C4E-BD0A-0A4DF6D4DF80}"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9A103CC-1397-4DFB-B387-170682FF816B}" type="doc">
      <dgm:prSet loTypeId="urn:microsoft.com/office/officeart/2005/8/layout/venn2" loCatId="relationship" qsTypeId="urn:microsoft.com/office/officeart/2005/8/quickstyle/simple1" qsCatId="simple" csTypeId="urn:microsoft.com/office/officeart/2005/8/colors/accent1_4" csCatId="accent1" phldr="1"/>
      <dgm:spPr/>
      <dgm:t>
        <a:bodyPr/>
        <a:lstStyle/>
        <a:p>
          <a:endParaRPr lang="es-ES"/>
        </a:p>
      </dgm:t>
    </dgm:pt>
    <dgm:pt modelId="{5F8C6833-37A6-410E-8F57-F1546AD16F4D}">
      <dgm:prSet phldrT="[Texto]"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s-ES" sz="2000" dirty="0" smtClean="0"/>
            <a:t>INNOVACION</a:t>
          </a:r>
          <a:endParaRPr lang="es-ES" sz="2000" dirty="0"/>
        </a:p>
      </dgm:t>
    </dgm:pt>
    <dgm:pt modelId="{71D861FD-4AFF-47BB-B256-F18825ED4709}" type="parTrans" cxnId="{39382F98-5580-4F33-BA42-070BF6E3C6FE}">
      <dgm:prSet/>
      <dgm:spPr/>
      <dgm:t>
        <a:bodyPr/>
        <a:lstStyle/>
        <a:p>
          <a:endParaRPr lang="es-ES"/>
        </a:p>
      </dgm:t>
    </dgm:pt>
    <dgm:pt modelId="{03C8FD7D-DDFE-4DB0-BD92-7AFBB59D6028}" type="sibTrans" cxnId="{39382F98-5580-4F33-BA42-070BF6E3C6FE}">
      <dgm:prSet/>
      <dgm:spPr/>
      <dgm:t>
        <a:bodyPr/>
        <a:lstStyle/>
        <a:p>
          <a:endParaRPr lang="es-ES"/>
        </a:p>
      </dgm:t>
    </dgm:pt>
    <dgm:pt modelId="{2994A598-829A-4B5E-B8E6-7D2FD2111A5B}">
      <dgm:prSet phldrT="[Texto]" custT="1"/>
      <dgm:spPr/>
      <dgm:t>
        <a:bodyPr/>
        <a:lstStyle/>
        <a:p>
          <a:r>
            <a:rPr lang="es-ES" sz="2800" dirty="0" smtClean="0"/>
            <a:t>…</a:t>
          </a:r>
          <a:endParaRPr lang="es-ES" sz="2800" dirty="0"/>
        </a:p>
      </dgm:t>
    </dgm:pt>
    <dgm:pt modelId="{B952CBF4-670C-4675-8507-CE47BD3152D4}" type="parTrans" cxnId="{17A9BA8D-F04B-4B15-96D6-52E5EC45C657}">
      <dgm:prSet/>
      <dgm:spPr/>
      <dgm:t>
        <a:bodyPr/>
        <a:lstStyle/>
        <a:p>
          <a:endParaRPr lang="es-ES"/>
        </a:p>
      </dgm:t>
    </dgm:pt>
    <dgm:pt modelId="{6D59CA53-2919-4407-AE76-6F3754F4DC54}" type="sibTrans" cxnId="{17A9BA8D-F04B-4B15-96D6-52E5EC45C657}">
      <dgm:prSet/>
      <dgm:spPr/>
      <dgm:t>
        <a:bodyPr/>
        <a:lstStyle/>
        <a:p>
          <a:endParaRPr lang="es-ES"/>
        </a:p>
      </dgm:t>
    </dgm:pt>
    <dgm:pt modelId="{0768D18C-B8B9-6440-91A3-831CDBB6736D}">
      <dgm:prSet phldrT="[Texto]" custT="1"/>
      <dgm:spPr/>
      <dgm:t>
        <a:bodyPr/>
        <a:lstStyle/>
        <a:p>
          <a:endParaRPr lang="es-ES" sz="500" dirty="0" smtClean="0"/>
        </a:p>
        <a:p>
          <a:endParaRPr lang="es-ES" sz="500" dirty="0" smtClean="0"/>
        </a:p>
        <a:p>
          <a:endParaRPr lang="es-ES" sz="500" dirty="0" smtClean="0"/>
        </a:p>
        <a:p>
          <a:endParaRPr lang="es-ES" sz="500" dirty="0" smtClean="0"/>
        </a:p>
        <a:p>
          <a:endParaRPr lang="es-ES" sz="500" dirty="0" smtClean="0"/>
        </a:p>
        <a:p>
          <a:endParaRPr lang="es-ES" sz="500" dirty="0" smtClean="0"/>
        </a:p>
        <a:p>
          <a:endParaRPr lang="es-ES" sz="500" dirty="0" smtClean="0"/>
        </a:p>
        <a:p>
          <a:r>
            <a:rPr lang="es-ES" sz="1600" dirty="0" smtClean="0"/>
            <a:t>ANALISIS  VALOR</a:t>
          </a:r>
          <a:endParaRPr lang="es-ES" sz="1600" dirty="0"/>
        </a:p>
      </dgm:t>
    </dgm:pt>
    <dgm:pt modelId="{FC785C2F-F8A6-7145-82B6-3D9BEBE9AF66}" type="parTrans" cxnId="{DFDB403F-A161-624B-ACED-761925934032}">
      <dgm:prSet/>
      <dgm:spPr/>
      <dgm:t>
        <a:bodyPr/>
        <a:lstStyle/>
        <a:p>
          <a:endParaRPr lang="es-ES"/>
        </a:p>
      </dgm:t>
    </dgm:pt>
    <dgm:pt modelId="{6985BA7C-9995-B941-8D4C-3EB2DB75ACB4}" type="sibTrans" cxnId="{DFDB403F-A161-624B-ACED-761925934032}">
      <dgm:prSet/>
      <dgm:spPr/>
      <dgm:t>
        <a:bodyPr/>
        <a:lstStyle/>
        <a:p>
          <a:endParaRPr lang="es-ES"/>
        </a:p>
      </dgm:t>
    </dgm:pt>
    <dgm:pt modelId="{F80FAE73-F307-BD49-9A02-F946B1F5114A}">
      <dgm:prSet phldrT="[Texto]" custT="1"/>
      <dgm:spPr/>
      <dgm:t>
        <a:bodyPr/>
        <a:lstStyle/>
        <a:p>
          <a:endParaRPr lang="es-ES" sz="1200" dirty="0" smtClean="0"/>
        </a:p>
        <a:p>
          <a:endParaRPr lang="es-ES" sz="1200" dirty="0" smtClean="0"/>
        </a:p>
        <a:p>
          <a:endParaRPr lang="es-ES" sz="1200" dirty="0" smtClean="0"/>
        </a:p>
        <a:p>
          <a:r>
            <a:rPr lang="es-ES" sz="1600" dirty="0" smtClean="0"/>
            <a:t>RELACIONES</a:t>
          </a:r>
        </a:p>
        <a:p>
          <a:r>
            <a:rPr lang="es-ES" sz="1600" dirty="0" smtClean="0"/>
            <a:t>INTANGIBLES</a:t>
          </a:r>
        </a:p>
        <a:p>
          <a:r>
            <a:rPr lang="es-ES" sz="1600" dirty="0" smtClean="0"/>
            <a:t>CULTURA</a:t>
          </a:r>
          <a:endParaRPr lang="es-ES" sz="1600" dirty="0"/>
        </a:p>
      </dgm:t>
    </dgm:pt>
    <dgm:pt modelId="{6DA5FED2-BC0B-B447-8EA3-26D0AD199400}" type="parTrans" cxnId="{3D6DFBA8-E4B4-EA4D-8049-10F30F4DB1D1}">
      <dgm:prSet/>
      <dgm:spPr/>
      <dgm:t>
        <a:bodyPr/>
        <a:lstStyle/>
        <a:p>
          <a:endParaRPr lang="es-ES"/>
        </a:p>
      </dgm:t>
    </dgm:pt>
    <dgm:pt modelId="{7552EE69-98D5-104C-A0F3-0D2FBBC96DB0}" type="sibTrans" cxnId="{3D6DFBA8-E4B4-EA4D-8049-10F30F4DB1D1}">
      <dgm:prSet/>
      <dgm:spPr/>
      <dgm:t>
        <a:bodyPr/>
        <a:lstStyle/>
        <a:p>
          <a:endParaRPr lang="es-ES"/>
        </a:p>
      </dgm:t>
    </dgm:pt>
    <dgm:pt modelId="{76341C64-FC0A-4949-BAA9-B3CEB4294D93}">
      <dgm:prSet phldrT="[Texto]" custT="1"/>
      <dgm:spPr/>
      <dgm:t>
        <a:bodyPr/>
        <a:lstStyle/>
        <a:p>
          <a:endParaRPr lang="es-ES" sz="1200" dirty="0" smtClean="0"/>
        </a:p>
        <a:p>
          <a:endParaRPr lang="es-ES" sz="1200" dirty="0" smtClean="0"/>
        </a:p>
        <a:p>
          <a:endParaRPr lang="es-ES" sz="1200" dirty="0" smtClean="0"/>
        </a:p>
        <a:p>
          <a:endParaRPr lang="es-ES" sz="1200" dirty="0" smtClean="0"/>
        </a:p>
        <a:p>
          <a:r>
            <a:rPr lang="es-ES" sz="1200" dirty="0" smtClean="0"/>
            <a:t>CONOCIMIENTO</a:t>
          </a:r>
          <a:endParaRPr lang="es-ES" sz="1200" dirty="0"/>
        </a:p>
      </dgm:t>
    </dgm:pt>
    <dgm:pt modelId="{133C5890-3411-224B-BF24-FB815B217E2C}" type="parTrans" cxnId="{55A43968-D19A-1C4D-9535-F15D3ACB8460}">
      <dgm:prSet/>
      <dgm:spPr/>
      <dgm:t>
        <a:bodyPr/>
        <a:lstStyle/>
        <a:p>
          <a:endParaRPr lang="es-ES"/>
        </a:p>
      </dgm:t>
    </dgm:pt>
    <dgm:pt modelId="{291C938D-478D-7D48-A717-79352B92B4E4}" type="sibTrans" cxnId="{55A43968-D19A-1C4D-9535-F15D3ACB8460}">
      <dgm:prSet/>
      <dgm:spPr/>
      <dgm:t>
        <a:bodyPr/>
        <a:lstStyle/>
        <a:p>
          <a:endParaRPr lang="es-ES"/>
        </a:p>
      </dgm:t>
    </dgm:pt>
    <dgm:pt modelId="{278D912E-097B-154D-AE1E-BCADD85FF343}">
      <dgm:prSet phldrT="[Texto]" custT="1"/>
      <dgm:spPr/>
      <dgm:t>
        <a:bodyPr/>
        <a:lstStyle/>
        <a:p>
          <a:endParaRPr lang="es-ES" sz="1200" dirty="0" smtClean="0"/>
        </a:p>
        <a:p>
          <a:endParaRPr lang="es-ES" sz="1200" dirty="0" smtClean="0"/>
        </a:p>
        <a:p>
          <a:endParaRPr lang="es-ES" sz="1200" dirty="0" smtClean="0"/>
        </a:p>
        <a:p>
          <a:r>
            <a:rPr lang="es-ES" sz="1400" dirty="0" smtClean="0"/>
            <a:t>CAPITAL</a:t>
          </a:r>
          <a:endParaRPr lang="es-ES" sz="1400" dirty="0"/>
        </a:p>
      </dgm:t>
    </dgm:pt>
    <dgm:pt modelId="{5A5088B8-A534-5A45-85B8-751060369573}" type="parTrans" cxnId="{85C2392A-2C65-CD48-8949-A57D93224611}">
      <dgm:prSet/>
      <dgm:spPr/>
      <dgm:t>
        <a:bodyPr/>
        <a:lstStyle/>
        <a:p>
          <a:endParaRPr lang="es-ES"/>
        </a:p>
      </dgm:t>
    </dgm:pt>
    <dgm:pt modelId="{9F9772C8-4AC2-4E4C-9B9F-10BFD61515EC}" type="sibTrans" cxnId="{85C2392A-2C65-CD48-8949-A57D93224611}">
      <dgm:prSet/>
      <dgm:spPr/>
      <dgm:t>
        <a:bodyPr/>
        <a:lstStyle/>
        <a:p>
          <a:endParaRPr lang="es-ES"/>
        </a:p>
      </dgm:t>
    </dgm:pt>
    <dgm:pt modelId="{E001839D-972B-C043-A717-FB9053B5FF73}">
      <dgm:prSet phldrT="[Texto]" custT="1"/>
      <dgm:spPr/>
      <dgm:t>
        <a:bodyPr/>
        <a:lstStyle/>
        <a:p>
          <a:endParaRPr lang="es-ES" sz="1200" dirty="0" smtClean="0"/>
        </a:p>
        <a:p>
          <a:endParaRPr lang="es-ES" sz="1200" dirty="0" smtClean="0"/>
        </a:p>
        <a:p>
          <a:endParaRPr lang="es-ES" sz="1200" dirty="0" smtClean="0"/>
        </a:p>
        <a:p>
          <a:r>
            <a:rPr lang="es-ES" sz="1200" dirty="0" smtClean="0"/>
            <a:t>ALIANZAS</a:t>
          </a:r>
          <a:endParaRPr lang="es-ES" sz="1200" dirty="0"/>
        </a:p>
      </dgm:t>
    </dgm:pt>
    <dgm:pt modelId="{A950CE9E-6D6F-9346-B671-7EE1AA6456FC}" type="parTrans" cxnId="{66EBE04F-3956-E24D-A376-128B56896BFF}">
      <dgm:prSet/>
      <dgm:spPr/>
      <dgm:t>
        <a:bodyPr/>
        <a:lstStyle/>
        <a:p>
          <a:endParaRPr lang="es-ES"/>
        </a:p>
      </dgm:t>
    </dgm:pt>
    <dgm:pt modelId="{8968554B-9467-3F44-B0E7-E1BC39094764}" type="sibTrans" cxnId="{66EBE04F-3956-E24D-A376-128B56896BFF}">
      <dgm:prSet/>
      <dgm:spPr/>
      <dgm:t>
        <a:bodyPr/>
        <a:lstStyle/>
        <a:p>
          <a:endParaRPr lang="es-ES"/>
        </a:p>
      </dgm:t>
    </dgm:pt>
    <dgm:pt modelId="{D44E6619-AA45-A541-A379-F2635E067F82}">
      <dgm:prSet phldrT="[Texto]"/>
      <dgm:spPr>
        <a:ln>
          <a:solidFill>
            <a:srgbClr val="002060"/>
          </a:solidFill>
        </a:ln>
      </dgm:spPr>
      <dgm:t>
        <a:bodyPr/>
        <a:lstStyle/>
        <a:p>
          <a:endParaRPr lang="es-ES"/>
        </a:p>
      </dgm:t>
    </dgm:pt>
    <dgm:pt modelId="{3F95689A-1D1D-B54B-A0B3-6AFF0850647E}" type="parTrans" cxnId="{1A0A7D5D-5263-DF44-86CF-3729AD9AA631}">
      <dgm:prSet/>
      <dgm:spPr/>
      <dgm:t>
        <a:bodyPr/>
        <a:lstStyle/>
        <a:p>
          <a:endParaRPr lang="es-ES"/>
        </a:p>
      </dgm:t>
    </dgm:pt>
    <dgm:pt modelId="{D77225DF-B070-534F-8105-0810F16C713D}" type="sibTrans" cxnId="{1A0A7D5D-5263-DF44-86CF-3729AD9AA631}">
      <dgm:prSet/>
      <dgm:spPr/>
      <dgm:t>
        <a:bodyPr/>
        <a:lstStyle/>
        <a:p>
          <a:endParaRPr lang="es-ES"/>
        </a:p>
      </dgm:t>
    </dgm:pt>
    <dgm:pt modelId="{80BEE1C9-35B7-744E-962E-7368B7A1EBBC}">
      <dgm:prSet phldrT="[Texto]"/>
      <dgm:spPr>
        <a:ln>
          <a:solidFill>
            <a:srgbClr val="002060"/>
          </a:solidFill>
        </a:ln>
      </dgm:spPr>
      <dgm:t>
        <a:bodyPr/>
        <a:lstStyle/>
        <a:p>
          <a:endParaRPr lang="es-ES"/>
        </a:p>
      </dgm:t>
    </dgm:pt>
    <dgm:pt modelId="{D34964B0-E68D-6245-9C44-5E52F767D461}" type="parTrans" cxnId="{1D6FDB58-4F27-DD4C-BE19-F634AA790F1F}">
      <dgm:prSet/>
      <dgm:spPr/>
      <dgm:t>
        <a:bodyPr/>
        <a:lstStyle/>
        <a:p>
          <a:endParaRPr lang="es-ES"/>
        </a:p>
      </dgm:t>
    </dgm:pt>
    <dgm:pt modelId="{8A25D93A-3E8D-1149-81C8-A9464F76A3F5}" type="sibTrans" cxnId="{1D6FDB58-4F27-DD4C-BE19-F634AA790F1F}">
      <dgm:prSet/>
      <dgm:spPr/>
      <dgm:t>
        <a:bodyPr/>
        <a:lstStyle/>
        <a:p>
          <a:endParaRPr lang="es-ES"/>
        </a:p>
      </dgm:t>
    </dgm:pt>
    <dgm:pt modelId="{B3F21AD4-A1FA-4C4F-BB85-9ADD662623BB}">
      <dgm:prSet/>
      <dgm:spPr/>
    </dgm:pt>
    <dgm:pt modelId="{9B46B525-4A0A-8646-ABD8-8C3AE51532FE}" type="parTrans" cxnId="{99DA3496-6686-5245-AC57-FFE1048289E9}">
      <dgm:prSet/>
      <dgm:spPr/>
      <dgm:t>
        <a:bodyPr/>
        <a:lstStyle/>
        <a:p>
          <a:endParaRPr lang="es-ES"/>
        </a:p>
      </dgm:t>
    </dgm:pt>
    <dgm:pt modelId="{3ECB2894-4A67-2C4E-87F7-525AD1594518}" type="sibTrans" cxnId="{99DA3496-6686-5245-AC57-FFE1048289E9}">
      <dgm:prSet/>
      <dgm:spPr/>
      <dgm:t>
        <a:bodyPr/>
        <a:lstStyle/>
        <a:p>
          <a:endParaRPr lang="es-ES"/>
        </a:p>
      </dgm:t>
    </dgm:pt>
    <dgm:pt modelId="{21080780-10C1-441A-9DD1-0A0EAE266567}" type="pres">
      <dgm:prSet presAssocID="{D9A103CC-1397-4DFB-B387-170682FF816B}" presName="Name0" presStyleCnt="0">
        <dgm:presLayoutVars>
          <dgm:chMax val="7"/>
          <dgm:resizeHandles val="exact"/>
        </dgm:presLayoutVars>
      </dgm:prSet>
      <dgm:spPr/>
      <dgm:t>
        <a:bodyPr/>
        <a:lstStyle/>
        <a:p>
          <a:endParaRPr lang="es-ES"/>
        </a:p>
      </dgm:t>
    </dgm:pt>
    <dgm:pt modelId="{F0B7F5EA-4CED-4D09-AB1D-7339CDD28411}" type="pres">
      <dgm:prSet presAssocID="{D9A103CC-1397-4DFB-B387-170682FF816B}" presName="comp1" presStyleCnt="0"/>
      <dgm:spPr/>
    </dgm:pt>
    <dgm:pt modelId="{D6CE7F96-0CAD-4D2B-BA99-BC8A2999C8DA}" type="pres">
      <dgm:prSet presAssocID="{D9A103CC-1397-4DFB-B387-170682FF816B}" presName="circle1" presStyleLbl="node1" presStyleIdx="0" presStyleCnt="7" custScaleY="85912" custLinFactNeighborX="2645" custLinFactNeighborY="-794"/>
      <dgm:spPr/>
      <dgm:t>
        <a:bodyPr/>
        <a:lstStyle/>
        <a:p>
          <a:endParaRPr lang="es-ES"/>
        </a:p>
      </dgm:t>
    </dgm:pt>
    <dgm:pt modelId="{34B5245C-1806-4C59-8A1E-EB7AB35C8309}" type="pres">
      <dgm:prSet presAssocID="{D9A103CC-1397-4DFB-B387-170682FF816B}" presName="c1text" presStyleLbl="node1" presStyleIdx="0" presStyleCnt="7">
        <dgm:presLayoutVars>
          <dgm:bulletEnabled val="1"/>
        </dgm:presLayoutVars>
      </dgm:prSet>
      <dgm:spPr/>
      <dgm:t>
        <a:bodyPr/>
        <a:lstStyle/>
        <a:p>
          <a:endParaRPr lang="es-ES"/>
        </a:p>
      </dgm:t>
    </dgm:pt>
    <dgm:pt modelId="{8BF1BFF2-2CCF-4A33-B0DA-F7AD774B99F8}" type="pres">
      <dgm:prSet presAssocID="{D9A103CC-1397-4DFB-B387-170682FF816B}" presName="comp2" presStyleCnt="0"/>
      <dgm:spPr/>
    </dgm:pt>
    <dgm:pt modelId="{4045021B-EEFA-4BC1-B6A3-52B23CD08A07}" type="pres">
      <dgm:prSet presAssocID="{D9A103CC-1397-4DFB-B387-170682FF816B}" presName="circle2" presStyleLbl="node1" presStyleIdx="1" presStyleCnt="7" custScaleX="35656" custScaleY="30088" custLinFactNeighborX="-28262" custLinFactNeighborY="-38942"/>
      <dgm:spPr/>
      <dgm:t>
        <a:bodyPr/>
        <a:lstStyle/>
        <a:p>
          <a:endParaRPr lang="es-ES"/>
        </a:p>
      </dgm:t>
    </dgm:pt>
    <dgm:pt modelId="{D730EBDF-2DFE-44C9-B935-2E2009F56759}" type="pres">
      <dgm:prSet presAssocID="{D9A103CC-1397-4DFB-B387-170682FF816B}" presName="c2text" presStyleLbl="node1" presStyleIdx="1" presStyleCnt="7">
        <dgm:presLayoutVars>
          <dgm:bulletEnabled val="1"/>
        </dgm:presLayoutVars>
      </dgm:prSet>
      <dgm:spPr/>
      <dgm:t>
        <a:bodyPr/>
        <a:lstStyle/>
        <a:p>
          <a:endParaRPr lang="es-ES"/>
        </a:p>
      </dgm:t>
    </dgm:pt>
    <dgm:pt modelId="{310C6317-1DE1-477D-B63C-C7B7FF491B2F}" type="pres">
      <dgm:prSet presAssocID="{D9A103CC-1397-4DFB-B387-170682FF816B}" presName="comp3" presStyleCnt="0"/>
      <dgm:spPr/>
    </dgm:pt>
    <dgm:pt modelId="{986DAB4A-4A7A-4197-A092-EB74FD47D3EF}" type="pres">
      <dgm:prSet presAssocID="{D9A103CC-1397-4DFB-B387-170682FF816B}" presName="circle3" presStyleLbl="node1" presStyleIdx="2" presStyleCnt="7" custScaleX="45211" custScaleY="27102" custLinFactNeighborX="3779" custLinFactNeighborY="34767"/>
      <dgm:spPr/>
      <dgm:t>
        <a:bodyPr/>
        <a:lstStyle/>
        <a:p>
          <a:endParaRPr lang="es-ES"/>
        </a:p>
      </dgm:t>
    </dgm:pt>
    <dgm:pt modelId="{554986C1-2E68-46EA-B5DC-4464FC3BAAFE}" type="pres">
      <dgm:prSet presAssocID="{D9A103CC-1397-4DFB-B387-170682FF816B}" presName="c3text" presStyleLbl="node1" presStyleIdx="2" presStyleCnt="7">
        <dgm:presLayoutVars>
          <dgm:bulletEnabled val="1"/>
        </dgm:presLayoutVars>
      </dgm:prSet>
      <dgm:spPr/>
      <dgm:t>
        <a:bodyPr/>
        <a:lstStyle/>
        <a:p>
          <a:endParaRPr lang="es-ES"/>
        </a:p>
      </dgm:t>
    </dgm:pt>
    <dgm:pt modelId="{4CE5680B-2B16-4C6E-93BD-622A254225FB}" type="pres">
      <dgm:prSet presAssocID="{D9A103CC-1397-4DFB-B387-170682FF816B}" presName="comp4" presStyleCnt="0"/>
      <dgm:spPr/>
    </dgm:pt>
    <dgm:pt modelId="{D7201ABC-3332-49DB-84A9-01AE740EF730}" type="pres">
      <dgm:prSet presAssocID="{D9A103CC-1397-4DFB-B387-170682FF816B}" presName="circle4" presStyleLbl="node1" presStyleIdx="3" presStyleCnt="7" custScaleX="54055" custScaleY="30141" custLinFactNeighborX="52431" custLinFactNeighborY="-84087"/>
      <dgm:spPr/>
      <dgm:t>
        <a:bodyPr/>
        <a:lstStyle/>
        <a:p>
          <a:endParaRPr lang="es-ES"/>
        </a:p>
      </dgm:t>
    </dgm:pt>
    <dgm:pt modelId="{15B6C2AC-6E51-449F-9CEE-DBFD124FC890}" type="pres">
      <dgm:prSet presAssocID="{D9A103CC-1397-4DFB-B387-170682FF816B}" presName="c4text" presStyleLbl="node1" presStyleIdx="3" presStyleCnt="7">
        <dgm:presLayoutVars>
          <dgm:bulletEnabled val="1"/>
        </dgm:presLayoutVars>
      </dgm:prSet>
      <dgm:spPr/>
      <dgm:t>
        <a:bodyPr/>
        <a:lstStyle/>
        <a:p>
          <a:endParaRPr lang="es-ES"/>
        </a:p>
      </dgm:t>
    </dgm:pt>
    <dgm:pt modelId="{6A15D60F-960E-4408-9C56-DB0CDB4A10A6}" type="pres">
      <dgm:prSet presAssocID="{D9A103CC-1397-4DFB-B387-170682FF816B}" presName="comp5" presStyleCnt="0"/>
      <dgm:spPr/>
    </dgm:pt>
    <dgm:pt modelId="{F6180F26-B0B0-4FF4-BFCB-E07545B93A75}" type="pres">
      <dgm:prSet presAssocID="{D9A103CC-1397-4DFB-B387-170682FF816B}" presName="circle5" presStyleLbl="node1" presStyleIdx="4" presStyleCnt="7" custAng="21398163" custScaleX="100719" custScaleY="81274" custLinFactNeighborX="-68123" custLinFactNeighborY="-62826"/>
      <dgm:spPr/>
      <dgm:t>
        <a:bodyPr/>
        <a:lstStyle/>
        <a:p>
          <a:endParaRPr lang="es-ES"/>
        </a:p>
      </dgm:t>
    </dgm:pt>
    <dgm:pt modelId="{07026C76-33D2-422E-AF8B-A113D411B273}" type="pres">
      <dgm:prSet presAssocID="{D9A103CC-1397-4DFB-B387-170682FF816B}" presName="c5text" presStyleLbl="node1" presStyleIdx="4" presStyleCnt="7">
        <dgm:presLayoutVars>
          <dgm:bulletEnabled val="1"/>
        </dgm:presLayoutVars>
      </dgm:prSet>
      <dgm:spPr/>
      <dgm:t>
        <a:bodyPr/>
        <a:lstStyle/>
        <a:p>
          <a:endParaRPr lang="es-ES"/>
        </a:p>
      </dgm:t>
    </dgm:pt>
    <dgm:pt modelId="{A1A51838-EBF6-4D46-A1BA-8579B88D7BB1}" type="pres">
      <dgm:prSet presAssocID="{D9A103CC-1397-4DFB-B387-170682FF816B}" presName="comp6" presStyleCnt="0"/>
      <dgm:spPr/>
    </dgm:pt>
    <dgm:pt modelId="{072F8712-D4A8-AD44-94FF-A6DC21F8E278}" type="pres">
      <dgm:prSet presAssocID="{D9A103CC-1397-4DFB-B387-170682FF816B}" presName="circle6" presStyleLbl="node1" presStyleIdx="5" presStyleCnt="7" custLinFactY="-3697" custLinFactNeighborX="95241" custLinFactNeighborY="-100000"/>
      <dgm:spPr/>
      <dgm:t>
        <a:bodyPr/>
        <a:lstStyle/>
        <a:p>
          <a:endParaRPr lang="es-ES"/>
        </a:p>
      </dgm:t>
    </dgm:pt>
    <dgm:pt modelId="{3EB1CEC4-F963-454C-AC6C-CE70F9800028}" type="pres">
      <dgm:prSet presAssocID="{D9A103CC-1397-4DFB-B387-170682FF816B}" presName="c6text" presStyleLbl="node1" presStyleIdx="5" presStyleCnt="7">
        <dgm:presLayoutVars>
          <dgm:bulletEnabled val="1"/>
        </dgm:presLayoutVars>
      </dgm:prSet>
      <dgm:spPr/>
      <dgm:t>
        <a:bodyPr/>
        <a:lstStyle/>
        <a:p>
          <a:endParaRPr lang="es-ES"/>
        </a:p>
      </dgm:t>
    </dgm:pt>
    <dgm:pt modelId="{09F73EC9-44E9-FC4D-B32A-0561A040FD35}" type="pres">
      <dgm:prSet presAssocID="{D9A103CC-1397-4DFB-B387-170682FF816B}" presName="comp7" presStyleCnt="0"/>
      <dgm:spPr/>
    </dgm:pt>
    <dgm:pt modelId="{BD44C1AF-28FD-C543-8A7F-291E9C12DA7F}" type="pres">
      <dgm:prSet presAssocID="{D9A103CC-1397-4DFB-B387-170682FF816B}" presName="circle7" presStyleLbl="node1" presStyleIdx="6" presStyleCnt="7" custLinFactY="-86938" custLinFactNeighborX="-3527" custLinFactNeighborY="-100000"/>
      <dgm:spPr/>
      <dgm:t>
        <a:bodyPr/>
        <a:lstStyle/>
        <a:p>
          <a:endParaRPr lang="es-ES"/>
        </a:p>
      </dgm:t>
    </dgm:pt>
    <dgm:pt modelId="{43134AD6-24D9-7C4E-BD0A-0A4DF6D4DF80}" type="pres">
      <dgm:prSet presAssocID="{D9A103CC-1397-4DFB-B387-170682FF816B}" presName="c7text" presStyleLbl="node1" presStyleIdx="6" presStyleCnt="7">
        <dgm:presLayoutVars>
          <dgm:bulletEnabled val="1"/>
        </dgm:presLayoutVars>
      </dgm:prSet>
      <dgm:spPr/>
      <dgm:t>
        <a:bodyPr/>
        <a:lstStyle/>
        <a:p>
          <a:endParaRPr lang="es-ES"/>
        </a:p>
      </dgm:t>
    </dgm:pt>
  </dgm:ptLst>
  <dgm:cxnLst>
    <dgm:cxn modelId="{66EBE04F-3956-E24D-A376-128B56896BFF}" srcId="{D9A103CC-1397-4DFB-B387-170682FF816B}" destId="{E001839D-972B-C043-A717-FB9053B5FF73}" srcOrd="3" destOrd="0" parTransId="{A950CE9E-6D6F-9346-B671-7EE1AA6456FC}" sibTransId="{8968554B-9467-3F44-B0E7-E1BC39094764}"/>
    <dgm:cxn modelId="{DFDB403F-A161-624B-ACED-761925934032}" srcId="{D9A103CC-1397-4DFB-B387-170682FF816B}" destId="{0768D18C-B8B9-6440-91A3-831CDBB6736D}" srcOrd="5" destOrd="0" parTransId="{FC785C2F-F8A6-7145-82B6-3D9BEBE9AF66}" sibTransId="{6985BA7C-9995-B941-8D4C-3EB2DB75ACB4}"/>
    <dgm:cxn modelId="{3469CCB9-1ACE-2140-9260-6BD504CCC8ED}" type="presOf" srcId="{278D912E-097B-154D-AE1E-BCADD85FF343}" destId="{554986C1-2E68-46EA-B5DC-4464FC3BAAFE}" srcOrd="1" destOrd="0" presId="urn:microsoft.com/office/officeart/2005/8/layout/venn2"/>
    <dgm:cxn modelId="{AAA5FC30-2E41-0F49-BAC4-F1B43C91DA0C}" type="presOf" srcId="{5F8C6833-37A6-410E-8F57-F1546AD16F4D}" destId="{34B5245C-1806-4C59-8A1E-EB7AB35C8309}" srcOrd="1" destOrd="0" presId="urn:microsoft.com/office/officeart/2005/8/layout/venn2"/>
    <dgm:cxn modelId="{1D6FDB58-4F27-DD4C-BE19-F634AA790F1F}" srcId="{D9A103CC-1397-4DFB-B387-170682FF816B}" destId="{80BEE1C9-35B7-744E-962E-7368B7A1EBBC}" srcOrd="8" destOrd="0" parTransId="{D34964B0-E68D-6245-9C44-5E52F767D461}" sibTransId="{8A25D93A-3E8D-1149-81C8-A9464F76A3F5}"/>
    <dgm:cxn modelId="{47BAA82F-589C-DA4F-A0E5-F56927298065}" type="presOf" srcId="{278D912E-097B-154D-AE1E-BCADD85FF343}" destId="{986DAB4A-4A7A-4197-A092-EB74FD47D3EF}" srcOrd="0" destOrd="0" presId="urn:microsoft.com/office/officeart/2005/8/layout/venn2"/>
    <dgm:cxn modelId="{A86C1727-2450-0542-8FDB-65013C0D2AE5}" type="presOf" srcId="{76341C64-FC0A-4949-BAA9-B3CEB4294D93}" destId="{4045021B-EEFA-4BC1-B6A3-52B23CD08A07}" srcOrd="0" destOrd="0" presId="urn:microsoft.com/office/officeart/2005/8/layout/venn2"/>
    <dgm:cxn modelId="{B27D7EEA-0C21-6247-BF07-7DDF49ACC862}" type="presOf" srcId="{2994A598-829A-4B5E-B8E6-7D2FD2111A5B}" destId="{43134AD6-24D9-7C4E-BD0A-0A4DF6D4DF80}" srcOrd="1" destOrd="0" presId="urn:microsoft.com/office/officeart/2005/8/layout/venn2"/>
    <dgm:cxn modelId="{4211DB91-9290-694F-912B-FC574A732B2C}" type="presOf" srcId="{2994A598-829A-4B5E-B8E6-7D2FD2111A5B}" destId="{BD44C1AF-28FD-C543-8A7F-291E9C12DA7F}" srcOrd="0" destOrd="0" presId="urn:microsoft.com/office/officeart/2005/8/layout/venn2"/>
    <dgm:cxn modelId="{0C938842-5362-3043-BBEF-2511634DD93F}" type="presOf" srcId="{0768D18C-B8B9-6440-91A3-831CDBB6736D}" destId="{3EB1CEC4-F963-454C-AC6C-CE70F9800028}" srcOrd="1" destOrd="0" presId="urn:microsoft.com/office/officeart/2005/8/layout/venn2"/>
    <dgm:cxn modelId="{55A43968-D19A-1C4D-9535-F15D3ACB8460}" srcId="{D9A103CC-1397-4DFB-B387-170682FF816B}" destId="{76341C64-FC0A-4949-BAA9-B3CEB4294D93}" srcOrd="1" destOrd="0" parTransId="{133C5890-3411-224B-BF24-FB815B217E2C}" sibTransId="{291C938D-478D-7D48-A717-79352B92B4E4}"/>
    <dgm:cxn modelId="{742CA3DB-9FBE-9D4B-A26B-AF702DF66058}" type="presOf" srcId="{F80FAE73-F307-BD49-9A02-F946B1F5114A}" destId="{07026C76-33D2-422E-AF8B-A113D411B273}" srcOrd="1" destOrd="0" presId="urn:microsoft.com/office/officeart/2005/8/layout/venn2"/>
    <dgm:cxn modelId="{047BC459-5A14-3040-9558-572D2FEF3205}" type="presOf" srcId="{E001839D-972B-C043-A717-FB9053B5FF73}" destId="{15B6C2AC-6E51-449F-9CEE-DBFD124FC890}" srcOrd="1" destOrd="0" presId="urn:microsoft.com/office/officeart/2005/8/layout/venn2"/>
    <dgm:cxn modelId="{A9D8B33C-CDFD-004A-95B4-E5EBFDA0C757}" type="presOf" srcId="{D9A103CC-1397-4DFB-B387-170682FF816B}" destId="{21080780-10C1-441A-9DD1-0A0EAE266567}" srcOrd="0" destOrd="0" presId="urn:microsoft.com/office/officeart/2005/8/layout/venn2"/>
    <dgm:cxn modelId="{F8887E39-7722-FF46-A395-BB42CF7E5290}" type="presOf" srcId="{E001839D-972B-C043-A717-FB9053B5FF73}" destId="{D7201ABC-3332-49DB-84A9-01AE740EF730}" srcOrd="0" destOrd="0" presId="urn:microsoft.com/office/officeart/2005/8/layout/venn2"/>
    <dgm:cxn modelId="{11530857-1EF7-3640-9492-D09FE17D9137}" type="presOf" srcId="{0768D18C-B8B9-6440-91A3-831CDBB6736D}" destId="{072F8712-D4A8-AD44-94FF-A6DC21F8E278}" srcOrd="0" destOrd="0" presId="urn:microsoft.com/office/officeart/2005/8/layout/venn2"/>
    <dgm:cxn modelId="{39382F98-5580-4F33-BA42-070BF6E3C6FE}" srcId="{D9A103CC-1397-4DFB-B387-170682FF816B}" destId="{5F8C6833-37A6-410E-8F57-F1546AD16F4D}" srcOrd="0" destOrd="0" parTransId="{71D861FD-4AFF-47BB-B256-F18825ED4709}" sibTransId="{03C8FD7D-DDFE-4DB0-BD92-7AFBB59D6028}"/>
    <dgm:cxn modelId="{17A9BA8D-F04B-4B15-96D6-52E5EC45C657}" srcId="{D9A103CC-1397-4DFB-B387-170682FF816B}" destId="{2994A598-829A-4B5E-B8E6-7D2FD2111A5B}" srcOrd="6" destOrd="0" parTransId="{B952CBF4-670C-4675-8507-CE47BD3152D4}" sibTransId="{6D59CA53-2919-4407-AE76-6F3754F4DC54}"/>
    <dgm:cxn modelId="{60AF09A7-BAD6-A541-A62A-892FF2979D51}" type="presOf" srcId="{F80FAE73-F307-BD49-9A02-F946B1F5114A}" destId="{F6180F26-B0B0-4FF4-BFCB-E07545B93A75}" srcOrd="0" destOrd="0" presId="urn:microsoft.com/office/officeart/2005/8/layout/venn2"/>
    <dgm:cxn modelId="{1A0A7D5D-5263-DF44-86CF-3729AD9AA631}" srcId="{D9A103CC-1397-4DFB-B387-170682FF816B}" destId="{D44E6619-AA45-A541-A379-F2635E067F82}" srcOrd="7" destOrd="0" parTransId="{3F95689A-1D1D-B54B-A0B3-6AFF0850647E}" sibTransId="{D77225DF-B070-534F-8105-0810F16C713D}"/>
    <dgm:cxn modelId="{99DA3496-6686-5245-AC57-FFE1048289E9}" srcId="{D9A103CC-1397-4DFB-B387-170682FF816B}" destId="{B3F21AD4-A1FA-4C4F-BB85-9ADD662623BB}" srcOrd="9" destOrd="0" parTransId="{9B46B525-4A0A-8646-ABD8-8C3AE51532FE}" sibTransId="{3ECB2894-4A67-2C4E-87F7-525AD1594518}"/>
    <dgm:cxn modelId="{3D6DFBA8-E4B4-EA4D-8049-10F30F4DB1D1}" srcId="{D9A103CC-1397-4DFB-B387-170682FF816B}" destId="{F80FAE73-F307-BD49-9A02-F946B1F5114A}" srcOrd="4" destOrd="0" parTransId="{6DA5FED2-BC0B-B447-8EA3-26D0AD199400}" sibTransId="{7552EE69-98D5-104C-A0F3-0D2FBBC96DB0}"/>
    <dgm:cxn modelId="{8CE8897D-2658-B24B-BAF4-CC294AEA6B3D}" type="presOf" srcId="{5F8C6833-37A6-410E-8F57-F1546AD16F4D}" destId="{D6CE7F96-0CAD-4D2B-BA99-BC8A2999C8DA}" srcOrd="0" destOrd="0" presId="urn:microsoft.com/office/officeart/2005/8/layout/venn2"/>
    <dgm:cxn modelId="{85C2392A-2C65-CD48-8949-A57D93224611}" srcId="{D9A103CC-1397-4DFB-B387-170682FF816B}" destId="{278D912E-097B-154D-AE1E-BCADD85FF343}" srcOrd="2" destOrd="0" parTransId="{5A5088B8-A534-5A45-85B8-751060369573}" sibTransId="{9F9772C8-4AC2-4E4C-9B9F-10BFD61515EC}"/>
    <dgm:cxn modelId="{5121C1B3-62C5-234E-A406-F447867C481B}" type="presOf" srcId="{76341C64-FC0A-4949-BAA9-B3CEB4294D93}" destId="{D730EBDF-2DFE-44C9-B935-2E2009F56759}" srcOrd="1" destOrd="0" presId="urn:microsoft.com/office/officeart/2005/8/layout/venn2"/>
    <dgm:cxn modelId="{96CC1FA5-0C50-F54F-B88C-7F564E58C706}" type="presParOf" srcId="{21080780-10C1-441A-9DD1-0A0EAE266567}" destId="{F0B7F5EA-4CED-4D09-AB1D-7339CDD28411}" srcOrd="0" destOrd="0" presId="urn:microsoft.com/office/officeart/2005/8/layout/venn2"/>
    <dgm:cxn modelId="{FC588A21-549E-C341-B5CC-D65410D4ABC2}" type="presParOf" srcId="{F0B7F5EA-4CED-4D09-AB1D-7339CDD28411}" destId="{D6CE7F96-0CAD-4D2B-BA99-BC8A2999C8DA}" srcOrd="0" destOrd="0" presId="urn:microsoft.com/office/officeart/2005/8/layout/venn2"/>
    <dgm:cxn modelId="{6BF1BA77-468D-EE43-8F2E-43440A110A74}" type="presParOf" srcId="{F0B7F5EA-4CED-4D09-AB1D-7339CDD28411}" destId="{34B5245C-1806-4C59-8A1E-EB7AB35C8309}" srcOrd="1" destOrd="0" presId="urn:microsoft.com/office/officeart/2005/8/layout/venn2"/>
    <dgm:cxn modelId="{067AED96-3518-7B40-888A-57650219F43F}" type="presParOf" srcId="{21080780-10C1-441A-9DD1-0A0EAE266567}" destId="{8BF1BFF2-2CCF-4A33-B0DA-F7AD774B99F8}" srcOrd="1" destOrd="0" presId="urn:microsoft.com/office/officeart/2005/8/layout/venn2"/>
    <dgm:cxn modelId="{9E8D9821-D940-9D47-A07B-9A53D13B2453}" type="presParOf" srcId="{8BF1BFF2-2CCF-4A33-B0DA-F7AD774B99F8}" destId="{4045021B-EEFA-4BC1-B6A3-52B23CD08A07}" srcOrd="0" destOrd="0" presId="urn:microsoft.com/office/officeart/2005/8/layout/venn2"/>
    <dgm:cxn modelId="{982BB90A-E963-D44B-AAE3-34353F2A400B}" type="presParOf" srcId="{8BF1BFF2-2CCF-4A33-B0DA-F7AD774B99F8}" destId="{D730EBDF-2DFE-44C9-B935-2E2009F56759}" srcOrd="1" destOrd="0" presId="urn:microsoft.com/office/officeart/2005/8/layout/venn2"/>
    <dgm:cxn modelId="{189160FA-8126-4A46-A411-50FF8EEE74DB}" type="presParOf" srcId="{21080780-10C1-441A-9DD1-0A0EAE266567}" destId="{310C6317-1DE1-477D-B63C-C7B7FF491B2F}" srcOrd="2" destOrd="0" presId="urn:microsoft.com/office/officeart/2005/8/layout/venn2"/>
    <dgm:cxn modelId="{C3DC5982-916A-014F-896D-B2F3C35BAB94}" type="presParOf" srcId="{310C6317-1DE1-477D-B63C-C7B7FF491B2F}" destId="{986DAB4A-4A7A-4197-A092-EB74FD47D3EF}" srcOrd="0" destOrd="0" presId="urn:microsoft.com/office/officeart/2005/8/layout/venn2"/>
    <dgm:cxn modelId="{3E2B730C-2912-154F-83EA-5A3A5239B09A}" type="presParOf" srcId="{310C6317-1DE1-477D-B63C-C7B7FF491B2F}" destId="{554986C1-2E68-46EA-B5DC-4464FC3BAAFE}" srcOrd="1" destOrd="0" presId="urn:microsoft.com/office/officeart/2005/8/layout/venn2"/>
    <dgm:cxn modelId="{327FB88B-0DCB-2E47-A9ED-06A477941C59}" type="presParOf" srcId="{21080780-10C1-441A-9DD1-0A0EAE266567}" destId="{4CE5680B-2B16-4C6E-93BD-622A254225FB}" srcOrd="3" destOrd="0" presId="urn:microsoft.com/office/officeart/2005/8/layout/venn2"/>
    <dgm:cxn modelId="{7E140132-D271-CD46-B451-7DB9FD6E374E}" type="presParOf" srcId="{4CE5680B-2B16-4C6E-93BD-622A254225FB}" destId="{D7201ABC-3332-49DB-84A9-01AE740EF730}" srcOrd="0" destOrd="0" presId="urn:microsoft.com/office/officeart/2005/8/layout/venn2"/>
    <dgm:cxn modelId="{5BE882A5-BE95-6F41-BBE9-BF68DA26FC68}" type="presParOf" srcId="{4CE5680B-2B16-4C6E-93BD-622A254225FB}" destId="{15B6C2AC-6E51-449F-9CEE-DBFD124FC890}" srcOrd="1" destOrd="0" presId="urn:microsoft.com/office/officeart/2005/8/layout/venn2"/>
    <dgm:cxn modelId="{80C09AE9-B0D8-F443-B8D4-D3405FB6CA73}" type="presParOf" srcId="{21080780-10C1-441A-9DD1-0A0EAE266567}" destId="{6A15D60F-960E-4408-9C56-DB0CDB4A10A6}" srcOrd="4" destOrd="0" presId="urn:microsoft.com/office/officeart/2005/8/layout/venn2"/>
    <dgm:cxn modelId="{5EFD85FB-B896-894B-9B79-990006BF8B87}" type="presParOf" srcId="{6A15D60F-960E-4408-9C56-DB0CDB4A10A6}" destId="{F6180F26-B0B0-4FF4-BFCB-E07545B93A75}" srcOrd="0" destOrd="0" presId="urn:microsoft.com/office/officeart/2005/8/layout/venn2"/>
    <dgm:cxn modelId="{C7DF3BC0-E03C-8A4B-86FE-B10F29B0554F}" type="presParOf" srcId="{6A15D60F-960E-4408-9C56-DB0CDB4A10A6}" destId="{07026C76-33D2-422E-AF8B-A113D411B273}" srcOrd="1" destOrd="0" presId="urn:microsoft.com/office/officeart/2005/8/layout/venn2"/>
    <dgm:cxn modelId="{135EFB3B-F104-9E43-9C64-E4776C361734}" type="presParOf" srcId="{21080780-10C1-441A-9DD1-0A0EAE266567}" destId="{A1A51838-EBF6-4D46-A1BA-8579B88D7BB1}" srcOrd="5" destOrd="0" presId="urn:microsoft.com/office/officeart/2005/8/layout/venn2"/>
    <dgm:cxn modelId="{0EB72947-23ED-DE47-8496-4F743D7ABF87}" type="presParOf" srcId="{A1A51838-EBF6-4D46-A1BA-8579B88D7BB1}" destId="{072F8712-D4A8-AD44-94FF-A6DC21F8E278}" srcOrd="0" destOrd="0" presId="urn:microsoft.com/office/officeart/2005/8/layout/venn2"/>
    <dgm:cxn modelId="{4D97C42E-4AAB-3F49-9CD9-CEE392AEAF6E}" type="presParOf" srcId="{A1A51838-EBF6-4D46-A1BA-8579B88D7BB1}" destId="{3EB1CEC4-F963-454C-AC6C-CE70F9800028}" srcOrd="1" destOrd="0" presId="urn:microsoft.com/office/officeart/2005/8/layout/venn2"/>
    <dgm:cxn modelId="{06A52BBD-F166-6C40-BC4B-0D17720DBD5B}" type="presParOf" srcId="{21080780-10C1-441A-9DD1-0A0EAE266567}" destId="{09F73EC9-44E9-FC4D-B32A-0561A040FD35}" srcOrd="6" destOrd="0" presId="urn:microsoft.com/office/officeart/2005/8/layout/venn2"/>
    <dgm:cxn modelId="{61FA6D72-B0FB-ED44-8C65-09FD490D4B29}" type="presParOf" srcId="{09F73EC9-44E9-FC4D-B32A-0561A040FD35}" destId="{BD44C1AF-28FD-C543-8A7F-291E9C12DA7F}" srcOrd="0" destOrd="0" presId="urn:microsoft.com/office/officeart/2005/8/layout/venn2"/>
    <dgm:cxn modelId="{D315D4C3-14BF-EA49-9B86-B799393DC177}" type="presParOf" srcId="{09F73EC9-44E9-FC4D-B32A-0561A040FD35}" destId="{43134AD6-24D9-7C4E-BD0A-0A4DF6D4DF80}"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E12CEC4-CA4F-47C7-B78B-1924391DFFE7}" type="doc">
      <dgm:prSet loTypeId="urn:microsoft.com/office/officeart/2005/8/layout/venn2" loCatId="relationship" qsTypeId="urn:microsoft.com/office/officeart/2005/8/quickstyle/simple1" qsCatId="simple" csTypeId="urn:microsoft.com/office/officeart/2005/8/colors/colorful1#2" csCatId="colorful" phldr="1"/>
      <dgm:spPr/>
      <dgm:t>
        <a:bodyPr/>
        <a:lstStyle/>
        <a:p>
          <a:endParaRPr lang="es-ES"/>
        </a:p>
      </dgm:t>
    </dgm:pt>
    <dgm:pt modelId="{99D8E1CD-A321-41AA-882A-79A75B183BE1}">
      <dgm:prSet phldrT="[Texto]"/>
      <dgm:spPr/>
      <dgm:t>
        <a:bodyPr/>
        <a:lstStyle/>
        <a:p>
          <a:r>
            <a:rPr lang="es-ES" dirty="0" smtClean="0"/>
            <a:t>Estrategia 2020</a:t>
          </a:r>
          <a:endParaRPr lang="es-ES" dirty="0"/>
        </a:p>
      </dgm:t>
    </dgm:pt>
    <dgm:pt modelId="{E394D9EA-5879-4879-967E-E0DB208C7CC4}" type="parTrans" cxnId="{73F84A7F-E0A3-4361-94F0-DBBCAC435AB6}">
      <dgm:prSet/>
      <dgm:spPr/>
      <dgm:t>
        <a:bodyPr/>
        <a:lstStyle/>
        <a:p>
          <a:endParaRPr lang="es-ES"/>
        </a:p>
      </dgm:t>
    </dgm:pt>
    <dgm:pt modelId="{4976C819-1DAB-4560-9330-05885D89F65F}" type="sibTrans" cxnId="{73F84A7F-E0A3-4361-94F0-DBBCAC435AB6}">
      <dgm:prSet/>
      <dgm:spPr/>
      <dgm:t>
        <a:bodyPr/>
        <a:lstStyle/>
        <a:p>
          <a:endParaRPr lang="es-ES"/>
        </a:p>
      </dgm:t>
    </dgm:pt>
    <dgm:pt modelId="{334323AA-6E83-4E79-B539-C64C043A985A}">
      <dgm:prSet/>
      <dgm:spPr/>
      <dgm:t>
        <a:bodyPr/>
        <a:lstStyle/>
        <a:p>
          <a:r>
            <a:rPr lang="es-ES" dirty="0" smtClean="0"/>
            <a:t>Reglamento Europeo  DR FEADER</a:t>
          </a:r>
          <a:endParaRPr lang="es-ES" dirty="0"/>
        </a:p>
      </dgm:t>
    </dgm:pt>
    <dgm:pt modelId="{2046FC30-E3AB-4E95-8377-A0C79EA17B73}" type="parTrans" cxnId="{6E60F8B6-8924-4B06-B1B3-80ADDA4502D2}">
      <dgm:prSet/>
      <dgm:spPr/>
      <dgm:t>
        <a:bodyPr/>
        <a:lstStyle/>
        <a:p>
          <a:endParaRPr lang="es-ES"/>
        </a:p>
      </dgm:t>
    </dgm:pt>
    <dgm:pt modelId="{1DC3CF17-D625-4B0D-8727-D8E4349273A5}" type="sibTrans" cxnId="{6E60F8B6-8924-4B06-B1B3-80ADDA4502D2}">
      <dgm:prSet/>
      <dgm:spPr/>
      <dgm:t>
        <a:bodyPr/>
        <a:lstStyle/>
        <a:p>
          <a:endParaRPr lang="es-ES"/>
        </a:p>
      </dgm:t>
    </dgm:pt>
    <dgm:pt modelId="{4F4BA1E8-F69D-4C2B-957E-F42ABD5DF19F}">
      <dgm:prSet/>
      <dgm:spPr/>
      <dgm:t>
        <a:bodyPr/>
        <a:lstStyle/>
        <a:p>
          <a:r>
            <a:rPr lang="es-ES" dirty="0" smtClean="0"/>
            <a:t>Ley</a:t>
          </a:r>
          <a:r>
            <a:rPr lang="es-ES" baseline="0" dirty="0" smtClean="0"/>
            <a:t> Desarrollo Sostenible</a:t>
          </a:r>
          <a:endParaRPr lang="es-ES" dirty="0" smtClean="0"/>
        </a:p>
      </dgm:t>
    </dgm:pt>
    <dgm:pt modelId="{6AEC5E5E-6304-4E8E-B733-3114B8E24749}" type="parTrans" cxnId="{7D970E35-2DA4-4FE7-8C85-1CFE32B0DB64}">
      <dgm:prSet/>
      <dgm:spPr/>
      <dgm:t>
        <a:bodyPr/>
        <a:lstStyle/>
        <a:p>
          <a:endParaRPr lang="es-ES"/>
        </a:p>
      </dgm:t>
    </dgm:pt>
    <dgm:pt modelId="{77CC0A8A-6087-415F-8DC3-B62ECA83EE0B}" type="sibTrans" cxnId="{7D970E35-2DA4-4FE7-8C85-1CFE32B0DB64}">
      <dgm:prSet/>
      <dgm:spPr/>
      <dgm:t>
        <a:bodyPr/>
        <a:lstStyle/>
        <a:p>
          <a:endParaRPr lang="es-ES"/>
        </a:p>
      </dgm:t>
    </dgm:pt>
    <dgm:pt modelId="{A44461E0-7AF7-40E8-91CA-B7DB0D5AE5EA}">
      <dgm:prSet/>
      <dgm:spPr/>
      <dgm:t>
        <a:bodyPr/>
        <a:lstStyle/>
        <a:p>
          <a:r>
            <a:rPr lang="es-ES" dirty="0" smtClean="0"/>
            <a:t>Planes</a:t>
          </a:r>
          <a:r>
            <a:rPr lang="es-ES" baseline="0" dirty="0" smtClean="0"/>
            <a:t> de Desarrollo Regional</a:t>
          </a:r>
          <a:endParaRPr lang="es-ES" dirty="0" smtClean="0"/>
        </a:p>
      </dgm:t>
    </dgm:pt>
    <dgm:pt modelId="{24645937-84DC-445A-8CB1-BB8535C6CBCC}" type="parTrans" cxnId="{9B45327B-2BEC-4864-A77B-F3B0D9479F48}">
      <dgm:prSet/>
      <dgm:spPr/>
      <dgm:t>
        <a:bodyPr/>
        <a:lstStyle/>
        <a:p>
          <a:endParaRPr lang="es-ES"/>
        </a:p>
      </dgm:t>
    </dgm:pt>
    <dgm:pt modelId="{752AC0CB-C173-4BB1-AAD4-EF666B919CA6}" type="sibTrans" cxnId="{9B45327B-2BEC-4864-A77B-F3B0D9479F48}">
      <dgm:prSet/>
      <dgm:spPr/>
      <dgm:t>
        <a:bodyPr/>
        <a:lstStyle/>
        <a:p>
          <a:endParaRPr lang="es-ES"/>
        </a:p>
      </dgm:t>
    </dgm:pt>
    <dgm:pt modelId="{0C3ECEB7-BE83-453B-91C0-479B62AEF827}">
      <dgm:prSet/>
      <dgm:spPr/>
      <dgm:t>
        <a:bodyPr/>
        <a:lstStyle/>
        <a:p>
          <a:r>
            <a:rPr lang="es-ES" dirty="0" smtClean="0"/>
            <a:t>Estrategias</a:t>
          </a:r>
          <a:r>
            <a:rPr lang="es-ES" baseline="0" dirty="0" smtClean="0"/>
            <a:t> GDR</a:t>
          </a:r>
          <a:endParaRPr lang="es-ES" dirty="0" smtClean="0"/>
        </a:p>
      </dgm:t>
    </dgm:pt>
    <dgm:pt modelId="{0D7DC5FD-1A8B-4FB9-B5E9-AE156794EF43}" type="parTrans" cxnId="{95676341-3B58-4418-A542-4BF450B9DF50}">
      <dgm:prSet/>
      <dgm:spPr/>
      <dgm:t>
        <a:bodyPr/>
        <a:lstStyle/>
        <a:p>
          <a:endParaRPr lang="es-ES"/>
        </a:p>
      </dgm:t>
    </dgm:pt>
    <dgm:pt modelId="{79CA9367-40F0-4BEF-94DC-FD2B8D269AE1}" type="sibTrans" cxnId="{95676341-3B58-4418-A542-4BF450B9DF50}">
      <dgm:prSet/>
      <dgm:spPr/>
      <dgm:t>
        <a:bodyPr/>
        <a:lstStyle/>
        <a:p>
          <a:endParaRPr lang="es-ES"/>
        </a:p>
      </dgm:t>
    </dgm:pt>
    <dgm:pt modelId="{DFE0E7B1-E889-44D7-BFBD-A0D60AE38DA8}">
      <dgm:prSet/>
      <dgm:spPr/>
      <dgm:t>
        <a:bodyPr/>
        <a:lstStyle/>
        <a:p>
          <a:r>
            <a:rPr lang="es-ES" dirty="0" smtClean="0"/>
            <a:t>Estrategias Municipales</a:t>
          </a:r>
          <a:endParaRPr lang="es-ES" dirty="0"/>
        </a:p>
      </dgm:t>
    </dgm:pt>
    <dgm:pt modelId="{ACD4F04B-EE3E-4814-A2DC-C3860B45BBA9}" type="parTrans" cxnId="{1B093316-1E62-4339-B8C4-0430CC158A8F}">
      <dgm:prSet/>
      <dgm:spPr/>
      <dgm:t>
        <a:bodyPr/>
        <a:lstStyle/>
        <a:p>
          <a:endParaRPr lang="es-ES"/>
        </a:p>
      </dgm:t>
    </dgm:pt>
    <dgm:pt modelId="{12402071-3F6F-40DA-82CE-0EE10B4F0335}" type="sibTrans" cxnId="{1B093316-1E62-4339-B8C4-0430CC158A8F}">
      <dgm:prSet/>
      <dgm:spPr/>
      <dgm:t>
        <a:bodyPr/>
        <a:lstStyle/>
        <a:p>
          <a:endParaRPr lang="es-ES"/>
        </a:p>
      </dgm:t>
    </dgm:pt>
    <dgm:pt modelId="{6E515693-47F9-4E5D-B1E9-7D1FE95AA6B0}" type="pres">
      <dgm:prSet presAssocID="{9E12CEC4-CA4F-47C7-B78B-1924391DFFE7}" presName="Name0" presStyleCnt="0">
        <dgm:presLayoutVars>
          <dgm:chMax val="7"/>
          <dgm:resizeHandles val="exact"/>
        </dgm:presLayoutVars>
      </dgm:prSet>
      <dgm:spPr/>
      <dgm:t>
        <a:bodyPr/>
        <a:lstStyle/>
        <a:p>
          <a:endParaRPr lang="es-ES"/>
        </a:p>
      </dgm:t>
    </dgm:pt>
    <dgm:pt modelId="{60F3BF0D-D042-4414-8F3E-6C4D2529E0D3}" type="pres">
      <dgm:prSet presAssocID="{9E12CEC4-CA4F-47C7-B78B-1924391DFFE7}" presName="comp1" presStyleCnt="0"/>
      <dgm:spPr/>
    </dgm:pt>
    <dgm:pt modelId="{3CFD7EAC-DAAB-4F28-B349-6E500AC74F6D}" type="pres">
      <dgm:prSet presAssocID="{9E12CEC4-CA4F-47C7-B78B-1924391DFFE7}" presName="circle1" presStyleLbl="node1" presStyleIdx="0" presStyleCnt="6"/>
      <dgm:spPr/>
      <dgm:t>
        <a:bodyPr/>
        <a:lstStyle/>
        <a:p>
          <a:endParaRPr lang="es-ES"/>
        </a:p>
      </dgm:t>
    </dgm:pt>
    <dgm:pt modelId="{CF45B4D4-B39B-4AAC-8259-77CE9FB3DFA3}" type="pres">
      <dgm:prSet presAssocID="{9E12CEC4-CA4F-47C7-B78B-1924391DFFE7}" presName="c1text" presStyleLbl="node1" presStyleIdx="0" presStyleCnt="6">
        <dgm:presLayoutVars>
          <dgm:bulletEnabled val="1"/>
        </dgm:presLayoutVars>
      </dgm:prSet>
      <dgm:spPr/>
      <dgm:t>
        <a:bodyPr/>
        <a:lstStyle/>
        <a:p>
          <a:endParaRPr lang="es-ES"/>
        </a:p>
      </dgm:t>
    </dgm:pt>
    <dgm:pt modelId="{D271B329-0EFB-4934-BF0F-312984CE1E16}" type="pres">
      <dgm:prSet presAssocID="{9E12CEC4-CA4F-47C7-B78B-1924391DFFE7}" presName="comp2" presStyleCnt="0"/>
      <dgm:spPr/>
    </dgm:pt>
    <dgm:pt modelId="{222D1F74-4C68-4A0E-A607-4BE908A0C145}" type="pres">
      <dgm:prSet presAssocID="{9E12CEC4-CA4F-47C7-B78B-1924391DFFE7}" presName="circle2" presStyleLbl="node1" presStyleIdx="1" presStyleCnt="6"/>
      <dgm:spPr/>
      <dgm:t>
        <a:bodyPr/>
        <a:lstStyle/>
        <a:p>
          <a:endParaRPr lang="es-ES"/>
        </a:p>
      </dgm:t>
    </dgm:pt>
    <dgm:pt modelId="{7990071D-E37C-4672-ACB8-4F29613FDA68}" type="pres">
      <dgm:prSet presAssocID="{9E12CEC4-CA4F-47C7-B78B-1924391DFFE7}" presName="c2text" presStyleLbl="node1" presStyleIdx="1" presStyleCnt="6">
        <dgm:presLayoutVars>
          <dgm:bulletEnabled val="1"/>
        </dgm:presLayoutVars>
      </dgm:prSet>
      <dgm:spPr/>
      <dgm:t>
        <a:bodyPr/>
        <a:lstStyle/>
        <a:p>
          <a:endParaRPr lang="es-ES"/>
        </a:p>
      </dgm:t>
    </dgm:pt>
    <dgm:pt modelId="{5B2ABB6E-85A4-4272-A926-A3916735F682}" type="pres">
      <dgm:prSet presAssocID="{9E12CEC4-CA4F-47C7-B78B-1924391DFFE7}" presName="comp3" presStyleCnt="0"/>
      <dgm:spPr/>
    </dgm:pt>
    <dgm:pt modelId="{EC41A832-1F1E-48A8-AE27-970714A1DF63}" type="pres">
      <dgm:prSet presAssocID="{9E12CEC4-CA4F-47C7-B78B-1924391DFFE7}" presName="circle3" presStyleLbl="node1" presStyleIdx="2" presStyleCnt="6"/>
      <dgm:spPr/>
      <dgm:t>
        <a:bodyPr/>
        <a:lstStyle/>
        <a:p>
          <a:endParaRPr lang="es-ES"/>
        </a:p>
      </dgm:t>
    </dgm:pt>
    <dgm:pt modelId="{06042A52-49F5-4F8C-980C-A53EBD3C931C}" type="pres">
      <dgm:prSet presAssocID="{9E12CEC4-CA4F-47C7-B78B-1924391DFFE7}" presName="c3text" presStyleLbl="node1" presStyleIdx="2" presStyleCnt="6">
        <dgm:presLayoutVars>
          <dgm:bulletEnabled val="1"/>
        </dgm:presLayoutVars>
      </dgm:prSet>
      <dgm:spPr/>
      <dgm:t>
        <a:bodyPr/>
        <a:lstStyle/>
        <a:p>
          <a:endParaRPr lang="es-ES"/>
        </a:p>
      </dgm:t>
    </dgm:pt>
    <dgm:pt modelId="{086F10EC-0D4C-489D-AB2E-EC570DD7CC87}" type="pres">
      <dgm:prSet presAssocID="{9E12CEC4-CA4F-47C7-B78B-1924391DFFE7}" presName="comp4" presStyleCnt="0"/>
      <dgm:spPr/>
    </dgm:pt>
    <dgm:pt modelId="{34CCF444-8E37-4AAD-8C40-FBB9294CF908}" type="pres">
      <dgm:prSet presAssocID="{9E12CEC4-CA4F-47C7-B78B-1924391DFFE7}" presName="circle4" presStyleLbl="node1" presStyleIdx="3" presStyleCnt="6"/>
      <dgm:spPr/>
      <dgm:t>
        <a:bodyPr/>
        <a:lstStyle/>
        <a:p>
          <a:endParaRPr lang="es-ES"/>
        </a:p>
      </dgm:t>
    </dgm:pt>
    <dgm:pt modelId="{4C071F8D-806D-418E-AFAD-20432AC2239E}" type="pres">
      <dgm:prSet presAssocID="{9E12CEC4-CA4F-47C7-B78B-1924391DFFE7}" presName="c4text" presStyleLbl="node1" presStyleIdx="3" presStyleCnt="6">
        <dgm:presLayoutVars>
          <dgm:bulletEnabled val="1"/>
        </dgm:presLayoutVars>
      </dgm:prSet>
      <dgm:spPr/>
      <dgm:t>
        <a:bodyPr/>
        <a:lstStyle/>
        <a:p>
          <a:endParaRPr lang="es-ES"/>
        </a:p>
      </dgm:t>
    </dgm:pt>
    <dgm:pt modelId="{61B33244-59A8-4C27-B202-CC9E4EC5FC76}" type="pres">
      <dgm:prSet presAssocID="{9E12CEC4-CA4F-47C7-B78B-1924391DFFE7}" presName="comp5" presStyleCnt="0"/>
      <dgm:spPr/>
    </dgm:pt>
    <dgm:pt modelId="{0CBCA56F-FCC8-42C1-BDDD-1F87D11F28A0}" type="pres">
      <dgm:prSet presAssocID="{9E12CEC4-CA4F-47C7-B78B-1924391DFFE7}" presName="circle5" presStyleLbl="node1" presStyleIdx="4" presStyleCnt="6"/>
      <dgm:spPr/>
      <dgm:t>
        <a:bodyPr/>
        <a:lstStyle/>
        <a:p>
          <a:endParaRPr lang="es-ES"/>
        </a:p>
      </dgm:t>
    </dgm:pt>
    <dgm:pt modelId="{3382457C-FD0F-4620-940D-2165E4D2DD7C}" type="pres">
      <dgm:prSet presAssocID="{9E12CEC4-CA4F-47C7-B78B-1924391DFFE7}" presName="c5text" presStyleLbl="node1" presStyleIdx="4" presStyleCnt="6">
        <dgm:presLayoutVars>
          <dgm:bulletEnabled val="1"/>
        </dgm:presLayoutVars>
      </dgm:prSet>
      <dgm:spPr/>
      <dgm:t>
        <a:bodyPr/>
        <a:lstStyle/>
        <a:p>
          <a:endParaRPr lang="es-ES"/>
        </a:p>
      </dgm:t>
    </dgm:pt>
    <dgm:pt modelId="{9262D797-3022-402C-A6C4-070344F41B15}" type="pres">
      <dgm:prSet presAssocID="{9E12CEC4-CA4F-47C7-B78B-1924391DFFE7}" presName="comp6" presStyleCnt="0"/>
      <dgm:spPr/>
    </dgm:pt>
    <dgm:pt modelId="{CB77D201-0C39-4597-82BB-CD5847FC67C0}" type="pres">
      <dgm:prSet presAssocID="{9E12CEC4-CA4F-47C7-B78B-1924391DFFE7}" presName="circle6" presStyleLbl="node1" presStyleIdx="5" presStyleCnt="6" custLinFactNeighborX="-399"/>
      <dgm:spPr/>
      <dgm:t>
        <a:bodyPr/>
        <a:lstStyle/>
        <a:p>
          <a:endParaRPr lang="es-ES"/>
        </a:p>
      </dgm:t>
    </dgm:pt>
    <dgm:pt modelId="{CFBF6643-59E3-40B3-9238-89D4FF118578}" type="pres">
      <dgm:prSet presAssocID="{9E12CEC4-CA4F-47C7-B78B-1924391DFFE7}" presName="c6text" presStyleLbl="node1" presStyleIdx="5" presStyleCnt="6">
        <dgm:presLayoutVars>
          <dgm:bulletEnabled val="1"/>
        </dgm:presLayoutVars>
      </dgm:prSet>
      <dgm:spPr/>
      <dgm:t>
        <a:bodyPr/>
        <a:lstStyle/>
        <a:p>
          <a:endParaRPr lang="es-ES"/>
        </a:p>
      </dgm:t>
    </dgm:pt>
  </dgm:ptLst>
  <dgm:cxnLst>
    <dgm:cxn modelId="{7E31F63D-054E-1340-935A-762C9EDF7021}" type="presOf" srcId="{A44461E0-7AF7-40E8-91CA-B7DB0D5AE5EA}" destId="{4C071F8D-806D-418E-AFAD-20432AC2239E}" srcOrd="1" destOrd="0" presId="urn:microsoft.com/office/officeart/2005/8/layout/venn2"/>
    <dgm:cxn modelId="{9B45327B-2BEC-4864-A77B-F3B0D9479F48}" srcId="{9E12CEC4-CA4F-47C7-B78B-1924391DFFE7}" destId="{A44461E0-7AF7-40E8-91CA-B7DB0D5AE5EA}" srcOrd="3" destOrd="0" parTransId="{24645937-84DC-445A-8CB1-BB8535C6CBCC}" sibTransId="{752AC0CB-C173-4BB1-AAD4-EF666B919CA6}"/>
    <dgm:cxn modelId="{6E60F8B6-8924-4B06-B1B3-80ADDA4502D2}" srcId="{9E12CEC4-CA4F-47C7-B78B-1924391DFFE7}" destId="{334323AA-6E83-4E79-B539-C64C043A985A}" srcOrd="1" destOrd="0" parTransId="{2046FC30-E3AB-4E95-8377-A0C79EA17B73}" sibTransId="{1DC3CF17-D625-4B0D-8727-D8E4349273A5}"/>
    <dgm:cxn modelId="{2457768D-C538-804F-AF5D-0465187800F6}" type="presOf" srcId="{DFE0E7B1-E889-44D7-BFBD-A0D60AE38DA8}" destId="{CFBF6643-59E3-40B3-9238-89D4FF118578}" srcOrd="1" destOrd="0" presId="urn:microsoft.com/office/officeart/2005/8/layout/venn2"/>
    <dgm:cxn modelId="{73F84A7F-E0A3-4361-94F0-DBBCAC435AB6}" srcId="{9E12CEC4-CA4F-47C7-B78B-1924391DFFE7}" destId="{99D8E1CD-A321-41AA-882A-79A75B183BE1}" srcOrd="0" destOrd="0" parTransId="{E394D9EA-5879-4879-967E-E0DB208C7CC4}" sibTransId="{4976C819-1DAB-4560-9330-05885D89F65F}"/>
    <dgm:cxn modelId="{168B0D81-9B9E-B94D-823F-80E53AA09494}" type="presOf" srcId="{A44461E0-7AF7-40E8-91CA-B7DB0D5AE5EA}" destId="{34CCF444-8E37-4AAD-8C40-FBB9294CF908}" srcOrd="0" destOrd="0" presId="urn:microsoft.com/office/officeart/2005/8/layout/venn2"/>
    <dgm:cxn modelId="{DDB5732A-E46F-384A-B9CE-8D863EC22996}" type="presOf" srcId="{DFE0E7B1-E889-44D7-BFBD-A0D60AE38DA8}" destId="{CB77D201-0C39-4597-82BB-CD5847FC67C0}" srcOrd="0" destOrd="0" presId="urn:microsoft.com/office/officeart/2005/8/layout/venn2"/>
    <dgm:cxn modelId="{D1F7601F-8830-0648-ACA0-DAE3313CA7A4}" type="presOf" srcId="{99D8E1CD-A321-41AA-882A-79A75B183BE1}" destId="{CF45B4D4-B39B-4AAC-8259-77CE9FB3DFA3}" srcOrd="1" destOrd="0" presId="urn:microsoft.com/office/officeart/2005/8/layout/venn2"/>
    <dgm:cxn modelId="{F4923011-5735-4A4D-A10F-E8700E5E06BF}" type="presOf" srcId="{0C3ECEB7-BE83-453B-91C0-479B62AEF827}" destId="{0CBCA56F-FCC8-42C1-BDDD-1F87D11F28A0}" srcOrd="0" destOrd="0" presId="urn:microsoft.com/office/officeart/2005/8/layout/venn2"/>
    <dgm:cxn modelId="{7D970E35-2DA4-4FE7-8C85-1CFE32B0DB64}" srcId="{9E12CEC4-CA4F-47C7-B78B-1924391DFFE7}" destId="{4F4BA1E8-F69D-4C2B-957E-F42ABD5DF19F}" srcOrd="2" destOrd="0" parTransId="{6AEC5E5E-6304-4E8E-B733-3114B8E24749}" sibTransId="{77CC0A8A-6087-415F-8DC3-B62ECA83EE0B}"/>
    <dgm:cxn modelId="{262F9E43-4932-A04A-ADD4-F60F30A399E0}" type="presOf" srcId="{334323AA-6E83-4E79-B539-C64C043A985A}" destId="{7990071D-E37C-4672-ACB8-4F29613FDA68}" srcOrd="1" destOrd="0" presId="urn:microsoft.com/office/officeart/2005/8/layout/venn2"/>
    <dgm:cxn modelId="{F8405AD6-E661-C54A-933A-22E768C24B19}" type="presOf" srcId="{4F4BA1E8-F69D-4C2B-957E-F42ABD5DF19F}" destId="{EC41A832-1F1E-48A8-AE27-970714A1DF63}" srcOrd="0" destOrd="0" presId="urn:microsoft.com/office/officeart/2005/8/layout/venn2"/>
    <dgm:cxn modelId="{EF700D8F-137E-CB4F-9650-67FF63D700D0}" type="presOf" srcId="{9E12CEC4-CA4F-47C7-B78B-1924391DFFE7}" destId="{6E515693-47F9-4E5D-B1E9-7D1FE95AA6B0}" srcOrd="0" destOrd="0" presId="urn:microsoft.com/office/officeart/2005/8/layout/venn2"/>
    <dgm:cxn modelId="{CE0481C9-FFD4-BC44-9586-20E70F1B9D1A}" type="presOf" srcId="{99D8E1CD-A321-41AA-882A-79A75B183BE1}" destId="{3CFD7EAC-DAAB-4F28-B349-6E500AC74F6D}" srcOrd="0" destOrd="0" presId="urn:microsoft.com/office/officeart/2005/8/layout/venn2"/>
    <dgm:cxn modelId="{95676341-3B58-4418-A542-4BF450B9DF50}" srcId="{9E12CEC4-CA4F-47C7-B78B-1924391DFFE7}" destId="{0C3ECEB7-BE83-453B-91C0-479B62AEF827}" srcOrd="4" destOrd="0" parTransId="{0D7DC5FD-1A8B-4FB9-B5E9-AE156794EF43}" sibTransId="{79CA9367-40F0-4BEF-94DC-FD2B8D269AE1}"/>
    <dgm:cxn modelId="{038A0070-58ED-2847-8DFF-E0B6B8896FC7}" type="presOf" srcId="{4F4BA1E8-F69D-4C2B-957E-F42ABD5DF19F}" destId="{06042A52-49F5-4F8C-980C-A53EBD3C931C}" srcOrd="1" destOrd="0" presId="urn:microsoft.com/office/officeart/2005/8/layout/venn2"/>
    <dgm:cxn modelId="{5CF66E35-8925-5F48-8C4F-C1ED68CF3805}" type="presOf" srcId="{0C3ECEB7-BE83-453B-91C0-479B62AEF827}" destId="{3382457C-FD0F-4620-940D-2165E4D2DD7C}" srcOrd="1" destOrd="0" presId="urn:microsoft.com/office/officeart/2005/8/layout/venn2"/>
    <dgm:cxn modelId="{1B093316-1E62-4339-B8C4-0430CC158A8F}" srcId="{9E12CEC4-CA4F-47C7-B78B-1924391DFFE7}" destId="{DFE0E7B1-E889-44D7-BFBD-A0D60AE38DA8}" srcOrd="5" destOrd="0" parTransId="{ACD4F04B-EE3E-4814-A2DC-C3860B45BBA9}" sibTransId="{12402071-3F6F-40DA-82CE-0EE10B4F0335}"/>
    <dgm:cxn modelId="{89D24F70-20AA-3349-B7EB-87FA8A636FFB}" type="presOf" srcId="{334323AA-6E83-4E79-B539-C64C043A985A}" destId="{222D1F74-4C68-4A0E-A607-4BE908A0C145}" srcOrd="0" destOrd="0" presId="urn:microsoft.com/office/officeart/2005/8/layout/venn2"/>
    <dgm:cxn modelId="{51785F1B-2315-8B42-B743-A8841DA1C7C8}" type="presParOf" srcId="{6E515693-47F9-4E5D-B1E9-7D1FE95AA6B0}" destId="{60F3BF0D-D042-4414-8F3E-6C4D2529E0D3}" srcOrd="0" destOrd="0" presId="urn:microsoft.com/office/officeart/2005/8/layout/venn2"/>
    <dgm:cxn modelId="{2B23E5B0-9587-CE40-91E2-D9FAED2DE02A}" type="presParOf" srcId="{60F3BF0D-D042-4414-8F3E-6C4D2529E0D3}" destId="{3CFD7EAC-DAAB-4F28-B349-6E500AC74F6D}" srcOrd="0" destOrd="0" presId="urn:microsoft.com/office/officeart/2005/8/layout/venn2"/>
    <dgm:cxn modelId="{27012BB7-4A2F-C44E-805D-3E39C10DA7CF}" type="presParOf" srcId="{60F3BF0D-D042-4414-8F3E-6C4D2529E0D3}" destId="{CF45B4D4-B39B-4AAC-8259-77CE9FB3DFA3}" srcOrd="1" destOrd="0" presId="urn:microsoft.com/office/officeart/2005/8/layout/venn2"/>
    <dgm:cxn modelId="{5D4B4C70-EEED-294C-AA22-1B7EDD3E22D5}" type="presParOf" srcId="{6E515693-47F9-4E5D-B1E9-7D1FE95AA6B0}" destId="{D271B329-0EFB-4934-BF0F-312984CE1E16}" srcOrd="1" destOrd="0" presId="urn:microsoft.com/office/officeart/2005/8/layout/venn2"/>
    <dgm:cxn modelId="{5778B56C-735F-914E-96B5-7F576B200575}" type="presParOf" srcId="{D271B329-0EFB-4934-BF0F-312984CE1E16}" destId="{222D1F74-4C68-4A0E-A607-4BE908A0C145}" srcOrd="0" destOrd="0" presId="urn:microsoft.com/office/officeart/2005/8/layout/venn2"/>
    <dgm:cxn modelId="{22AF2661-740D-C04A-89D3-EA953DF64684}" type="presParOf" srcId="{D271B329-0EFB-4934-BF0F-312984CE1E16}" destId="{7990071D-E37C-4672-ACB8-4F29613FDA68}" srcOrd="1" destOrd="0" presId="urn:microsoft.com/office/officeart/2005/8/layout/venn2"/>
    <dgm:cxn modelId="{98267CDB-32CF-394D-9F48-620F7857D5C1}" type="presParOf" srcId="{6E515693-47F9-4E5D-B1E9-7D1FE95AA6B0}" destId="{5B2ABB6E-85A4-4272-A926-A3916735F682}" srcOrd="2" destOrd="0" presId="urn:microsoft.com/office/officeart/2005/8/layout/venn2"/>
    <dgm:cxn modelId="{4609DBF7-AA61-964B-BBC9-DC1C978FCF56}" type="presParOf" srcId="{5B2ABB6E-85A4-4272-A926-A3916735F682}" destId="{EC41A832-1F1E-48A8-AE27-970714A1DF63}" srcOrd="0" destOrd="0" presId="urn:microsoft.com/office/officeart/2005/8/layout/venn2"/>
    <dgm:cxn modelId="{AB28C7B9-821C-9741-8DFF-1CEDC1BAD880}" type="presParOf" srcId="{5B2ABB6E-85A4-4272-A926-A3916735F682}" destId="{06042A52-49F5-4F8C-980C-A53EBD3C931C}" srcOrd="1" destOrd="0" presId="urn:microsoft.com/office/officeart/2005/8/layout/venn2"/>
    <dgm:cxn modelId="{D7B9F12B-0AC3-174B-82CE-D4185D1FA150}" type="presParOf" srcId="{6E515693-47F9-4E5D-B1E9-7D1FE95AA6B0}" destId="{086F10EC-0D4C-489D-AB2E-EC570DD7CC87}" srcOrd="3" destOrd="0" presId="urn:microsoft.com/office/officeart/2005/8/layout/venn2"/>
    <dgm:cxn modelId="{4FB9A480-6BE0-3D46-BB45-9418430F3C08}" type="presParOf" srcId="{086F10EC-0D4C-489D-AB2E-EC570DD7CC87}" destId="{34CCF444-8E37-4AAD-8C40-FBB9294CF908}" srcOrd="0" destOrd="0" presId="urn:microsoft.com/office/officeart/2005/8/layout/venn2"/>
    <dgm:cxn modelId="{B464011F-2224-F44F-A617-28DD637E6D52}" type="presParOf" srcId="{086F10EC-0D4C-489D-AB2E-EC570DD7CC87}" destId="{4C071F8D-806D-418E-AFAD-20432AC2239E}" srcOrd="1" destOrd="0" presId="urn:microsoft.com/office/officeart/2005/8/layout/venn2"/>
    <dgm:cxn modelId="{46CF430D-1BE2-C64B-98D1-339223497ED7}" type="presParOf" srcId="{6E515693-47F9-4E5D-B1E9-7D1FE95AA6B0}" destId="{61B33244-59A8-4C27-B202-CC9E4EC5FC76}" srcOrd="4" destOrd="0" presId="urn:microsoft.com/office/officeart/2005/8/layout/venn2"/>
    <dgm:cxn modelId="{33450170-665F-F642-B50B-E83E88F99D06}" type="presParOf" srcId="{61B33244-59A8-4C27-B202-CC9E4EC5FC76}" destId="{0CBCA56F-FCC8-42C1-BDDD-1F87D11F28A0}" srcOrd="0" destOrd="0" presId="urn:microsoft.com/office/officeart/2005/8/layout/venn2"/>
    <dgm:cxn modelId="{4E280AEA-46FA-5746-BE4D-C8054AADCE37}" type="presParOf" srcId="{61B33244-59A8-4C27-B202-CC9E4EC5FC76}" destId="{3382457C-FD0F-4620-940D-2165E4D2DD7C}" srcOrd="1" destOrd="0" presId="urn:microsoft.com/office/officeart/2005/8/layout/venn2"/>
    <dgm:cxn modelId="{BC26D454-BA7B-3B46-8C53-0BA74CDA2045}" type="presParOf" srcId="{6E515693-47F9-4E5D-B1E9-7D1FE95AA6B0}" destId="{9262D797-3022-402C-A6C4-070344F41B15}" srcOrd="5" destOrd="0" presId="urn:microsoft.com/office/officeart/2005/8/layout/venn2"/>
    <dgm:cxn modelId="{84D04B52-358F-F24D-B230-4A5C43092D6E}" type="presParOf" srcId="{9262D797-3022-402C-A6C4-070344F41B15}" destId="{CB77D201-0C39-4597-82BB-CD5847FC67C0}" srcOrd="0" destOrd="0" presId="urn:microsoft.com/office/officeart/2005/8/layout/venn2"/>
    <dgm:cxn modelId="{A5141550-14E9-3745-9346-EB3ED08CA1F5}" type="presParOf" srcId="{9262D797-3022-402C-A6C4-070344F41B15}" destId="{CFBF6643-59E3-40B3-9238-89D4FF118578}"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64E343-C70F-4102-AB35-1B8CF4D398BB}" type="doc">
      <dgm:prSet loTypeId="urn:microsoft.com/office/officeart/2005/8/layout/vList2" loCatId="list" qsTypeId="urn:microsoft.com/office/officeart/2005/8/quickstyle/simple1" qsCatId="simple" csTypeId="urn:microsoft.com/office/officeart/2005/8/colors/accent2_2" csCatId="accent2" phldr="1"/>
      <dgm:spPr/>
      <dgm:t>
        <a:bodyPr/>
        <a:lstStyle/>
        <a:p>
          <a:endParaRPr lang="es-ES"/>
        </a:p>
      </dgm:t>
    </dgm:pt>
    <dgm:pt modelId="{EB030A52-8DDA-44BE-B069-E7ED74271230}">
      <dgm:prSet/>
      <dgm:spPr/>
      <dgm:t>
        <a:bodyPr/>
        <a:lstStyle/>
        <a:p>
          <a:pPr rtl="0"/>
          <a:r>
            <a:rPr lang="es-ES" dirty="0" smtClean="0"/>
            <a:t>Crecimiento inteligente</a:t>
          </a:r>
        </a:p>
        <a:p>
          <a:pPr rtl="0"/>
          <a:r>
            <a:rPr lang="es-ES" dirty="0" smtClean="0"/>
            <a:t>Crecimiento sostenible</a:t>
          </a:r>
        </a:p>
        <a:p>
          <a:pPr rtl="0"/>
          <a:r>
            <a:rPr lang="es-ES" dirty="0" smtClean="0"/>
            <a:t>Crecimiento inclusivo</a:t>
          </a:r>
          <a:endParaRPr lang="es-ES" dirty="0"/>
        </a:p>
      </dgm:t>
    </dgm:pt>
    <dgm:pt modelId="{94690CA4-F7CA-41D4-B18B-011CC6790400}" type="parTrans" cxnId="{D11C4B73-FF13-486E-9D93-F31CAF6876B0}">
      <dgm:prSet/>
      <dgm:spPr/>
      <dgm:t>
        <a:bodyPr/>
        <a:lstStyle/>
        <a:p>
          <a:endParaRPr lang="es-ES"/>
        </a:p>
      </dgm:t>
    </dgm:pt>
    <dgm:pt modelId="{12C10419-06F2-4246-BED8-8BAECA607F58}" type="sibTrans" cxnId="{D11C4B73-FF13-486E-9D93-F31CAF6876B0}">
      <dgm:prSet/>
      <dgm:spPr/>
      <dgm:t>
        <a:bodyPr/>
        <a:lstStyle/>
        <a:p>
          <a:endParaRPr lang="es-ES"/>
        </a:p>
      </dgm:t>
    </dgm:pt>
    <dgm:pt modelId="{AA3EB5BB-0B7A-4263-9A8A-35C2DA926D63}" type="pres">
      <dgm:prSet presAssocID="{9C64E343-C70F-4102-AB35-1B8CF4D398BB}" presName="linear" presStyleCnt="0">
        <dgm:presLayoutVars>
          <dgm:animLvl val="lvl"/>
          <dgm:resizeHandles val="exact"/>
        </dgm:presLayoutVars>
      </dgm:prSet>
      <dgm:spPr/>
      <dgm:t>
        <a:bodyPr/>
        <a:lstStyle/>
        <a:p>
          <a:endParaRPr lang="es-ES"/>
        </a:p>
      </dgm:t>
    </dgm:pt>
    <dgm:pt modelId="{85D26D8E-7F88-4CAC-BD94-AB27120F07AD}" type="pres">
      <dgm:prSet presAssocID="{EB030A52-8DDA-44BE-B069-E7ED74271230}" presName="parentText" presStyleLbl="node1" presStyleIdx="0" presStyleCnt="1">
        <dgm:presLayoutVars>
          <dgm:chMax val="0"/>
          <dgm:bulletEnabled val="1"/>
        </dgm:presLayoutVars>
      </dgm:prSet>
      <dgm:spPr/>
      <dgm:t>
        <a:bodyPr/>
        <a:lstStyle/>
        <a:p>
          <a:endParaRPr lang="es-ES"/>
        </a:p>
      </dgm:t>
    </dgm:pt>
  </dgm:ptLst>
  <dgm:cxnLst>
    <dgm:cxn modelId="{D11C4B73-FF13-486E-9D93-F31CAF6876B0}" srcId="{9C64E343-C70F-4102-AB35-1B8CF4D398BB}" destId="{EB030A52-8DDA-44BE-B069-E7ED74271230}" srcOrd="0" destOrd="0" parTransId="{94690CA4-F7CA-41D4-B18B-011CC6790400}" sibTransId="{12C10419-06F2-4246-BED8-8BAECA607F58}"/>
    <dgm:cxn modelId="{E54A9C49-BB3F-CC4C-9A87-2F8831E26F4B}" type="presOf" srcId="{9C64E343-C70F-4102-AB35-1B8CF4D398BB}" destId="{AA3EB5BB-0B7A-4263-9A8A-35C2DA926D63}" srcOrd="0" destOrd="0" presId="urn:microsoft.com/office/officeart/2005/8/layout/vList2"/>
    <dgm:cxn modelId="{297976D2-3AD8-7942-93F0-0A23802B5958}" type="presOf" srcId="{EB030A52-8DDA-44BE-B069-E7ED74271230}" destId="{85D26D8E-7F88-4CAC-BD94-AB27120F07AD}" srcOrd="0" destOrd="0" presId="urn:microsoft.com/office/officeart/2005/8/layout/vList2"/>
    <dgm:cxn modelId="{CE1A0EF0-00D5-0042-97B5-6FAA2958875E}" type="presParOf" srcId="{AA3EB5BB-0B7A-4263-9A8A-35C2DA926D63}" destId="{85D26D8E-7F88-4CAC-BD94-AB27120F07AD}" srcOrd="0"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633ED6A-431D-462B-ABF2-BC9E35E9C25C}" type="doc">
      <dgm:prSet loTypeId="urn:microsoft.com/office/officeart/2005/8/layout/vList2" loCatId="list" qsTypeId="urn:microsoft.com/office/officeart/2005/8/quickstyle/simple1" qsCatId="simple" csTypeId="urn:microsoft.com/office/officeart/2005/8/colors/accent3_2" csCatId="accent3" phldr="1"/>
      <dgm:spPr/>
      <dgm:t>
        <a:bodyPr/>
        <a:lstStyle/>
        <a:p>
          <a:endParaRPr lang="es-ES"/>
        </a:p>
      </dgm:t>
    </dgm:pt>
    <dgm:pt modelId="{C2DBD67C-498D-4592-B567-6AD0FEC09050}">
      <dgm:prSet/>
      <dgm:spPr/>
      <dgm:t>
        <a:bodyPr/>
        <a:lstStyle/>
        <a:p>
          <a:pPr rtl="0"/>
          <a:r>
            <a:rPr lang="es-ES" dirty="0" smtClean="0"/>
            <a:t>Competitividad de la agricultura</a:t>
          </a:r>
        </a:p>
        <a:p>
          <a:pPr rtl="0"/>
          <a:r>
            <a:rPr lang="es-ES" dirty="0" smtClean="0"/>
            <a:t>Recursos naturales y clima</a:t>
          </a:r>
        </a:p>
        <a:p>
          <a:pPr rtl="0"/>
          <a:r>
            <a:rPr lang="es-ES" dirty="0" smtClean="0"/>
            <a:t>Desarrollo territorial</a:t>
          </a:r>
          <a:endParaRPr lang="es-ES" dirty="0"/>
        </a:p>
      </dgm:t>
    </dgm:pt>
    <dgm:pt modelId="{C0F9EB83-C271-4CA1-AFB6-0F75EE907720}" type="parTrans" cxnId="{11C7AC87-4C7D-4EBE-B7B4-6C1A4BD8E154}">
      <dgm:prSet/>
      <dgm:spPr/>
      <dgm:t>
        <a:bodyPr/>
        <a:lstStyle/>
        <a:p>
          <a:endParaRPr lang="es-ES"/>
        </a:p>
      </dgm:t>
    </dgm:pt>
    <dgm:pt modelId="{3BE27057-F8D1-4F62-BAA2-9CDE51854B14}" type="sibTrans" cxnId="{11C7AC87-4C7D-4EBE-B7B4-6C1A4BD8E154}">
      <dgm:prSet/>
      <dgm:spPr/>
      <dgm:t>
        <a:bodyPr/>
        <a:lstStyle/>
        <a:p>
          <a:endParaRPr lang="es-ES"/>
        </a:p>
      </dgm:t>
    </dgm:pt>
    <dgm:pt modelId="{D24B224D-1B1E-412D-968C-8298E2C5FAEB}" type="pres">
      <dgm:prSet presAssocID="{5633ED6A-431D-462B-ABF2-BC9E35E9C25C}" presName="linear" presStyleCnt="0">
        <dgm:presLayoutVars>
          <dgm:animLvl val="lvl"/>
          <dgm:resizeHandles val="exact"/>
        </dgm:presLayoutVars>
      </dgm:prSet>
      <dgm:spPr/>
      <dgm:t>
        <a:bodyPr/>
        <a:lstStyle/>
        <a:p>
          <a:endParaRPr lang="es-ES"/>
        </a:p>
      </dgm:t>
    </dgm:pt>
    <dgm:pt modelId="{2E2BB415-0A74-4260-B118-5E5651C45382}" type="pres">
      <dgm:prSet presAssocID="{C2DBD67C-498D-4592-B567-6AD0FEC09050}" presName="parentText" presStyleLbl="node1" presStyleIdx="0" presStyleCnt="1">
        <dgm:presLayoutVars>
          <dgm:chMax val="0"/>
          <dgm:bulletEnabled val="1"/>
        </dgm:presLayoutVars>
      </dgm:prSet>
      <dgm:spPr/>
      <dgm:t>
        <a:bodyPr/>
        <a:lstStyle/>
        <a:p>
          <a:endParaRPr lang="es-ES"/>
        </a:p>
      </dgm:t>
    </dgm:pt>
  </dgm:ptLst>
  <dgm:cxnLst>
    <dgm:cxn modelId="{6E2B416B-E456-FC4D-BEA5-5229A8EF242D}" type="presOf" srcId="{C2DBD67C-498D-4592-B567-6AD0FEC09050}" destId="{2E2BB415-0A74-4260-B118-5E5651C45382}" srcOrd="0" destOrd="0" presId="urn:microsoft.com/office/officeart/2005/8/layout/vList2"/>
    <dgm:cxn modelId="{11C7AC87-4C7D-4EBE-B7B4-6C1A4BD8E154}" srcId="{5633ED6A-431D-462B-ABF2-BC9E35E9C25C}" destId="{C2DBD67C-498D-4592-B567-6AD0FEC09050}" srcOrd="0" destOrd="0" parTransId="{C0F9EB83-C271-4CA1-AFB6-0F75EE907720}" sibTransId="{3BE27057-F8D1-4F62-BAA2-9CDE51854B14}"/>
    <dgm:cxn modelId="{F19FDF9E-D475-C043-A4B3-946518C85EFE}" type="presOf" srcId="{5633ED6A-431D-462B-ABF2-BC9E35E9C25C}" destId="{D24B224D-1B1E-412D-968C-8298E2C5FAEB}" srcOrd="0" destOrd="0" presId="urn:microsoft.com/office/officeart/2005/8/layout/vList2"/>
    <dgm:cxn modelId="{B2C71770-9C4A-7743-ACF2-F50A53EB0DD9}" type="presParOf" srcId="{D24B224D-1B1E-412D-968C-8298E2C5FAEB}" destId="{2E2BB415-0A74-4260-B118-5E5651C45382}" srcOrd="0" destOrd="0" presId="urn:microsoft.com/office/officeart/2005/8/layout/vList2"/>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8B1678-E02E-4117-A723-6BCB8BCD7674}" type="doc">
      <dgm:prSet loTypeId="urn:microsoft.com/office/officeart/2005/8/layout/vList2" loCatId="list" qsTypeId="urn:microsoft.com/office/officeart/2005/8/quickstyle/simple1" qsCatId="simple" csTypeId="urn:microsoft.com/office/officeart/2005/8/colors/accent4_2" csCatId="accent4" phldr="1"/>
      <dgm:spPr/>
      <dgm:t>
        <a:bodyPr/>
        <a:lstStyle/>
        <a:p>
          <a:endParaRPr lang="es-ES"/>
        </a:p>
      </dgm:t>
    </dgm:pt>
    <dgm:pt modelId="{BDD09C4A-1CAC-4A57-B53E-3B8EF21F4ADB}">
      <dgm:prSet phldrT="[Texto]" custT="1"/>
      <dgm:spPr/>
      <dgm:t>
        <a:bodyPr/>
        <a:lstStyle/>
        <a:p>
          <a:r>
            <a:rPr lang="es-ES" sz="1400" dirty="0" smtClean="0"/>
            <a:t>Estrategia multidepartamental</a:t>
          </a:r>
        </a:p>
        <a:p>
          <a:r>
            <a:rPr lang="es-ES" sz="1400" dirty="0" smtClean="0"/>
            <a:t>Cooperación privada y publica</a:t>
          </a:r>
        </a:p>
        <a:p>
          <a:r>
            <a:rPr lang="es-ES" sz="1400" dirty="0" smtClean="0"/>
            <a:t>Planes de zona</a:t>
          </a:r>
        </a:p>
        <a:p>
          <a:r>
            <a:rPr lang="es-ES" sz="1400" dirty="0" smtClean="0"/>
            <a:t>Programa plurianual</a:t>
          </a:r>
          <a:endParaRPr lang="es-ES" sz="1400" dirty="0"/>
        </a:p>
      </dgm:t>
    </dgm:pt>
    <dgm:pt modelId="{E2228290-593E-448F-ACF4-1E08842C5472}" type="parTrans" cxnId="{6421901C-0444-4A9C-BDDD-41559886ECA2}">
      <dgm:prSet/>
      <dgm:spPr/>
      <dgm:t>
        <a:bodyPr/>
        <a:lstStyle/>
        <a:p>
          <a:endParaRPr lang="es-ES"/>
        </a:p>
      </dgm:t>
    </dgm:pt>
    <dgm:pt modelId="{DD685A82-F4E2-4677-BF37-4B8C5D11BBE9}" type="sibTrans" cxnId="{6421901C-0444-4A9C-BDDD-41559886ECA2}">
      <dgm:prSet/>
      <dgm:spPr/>
      <dgm:t>
        <a:bodyPr/>
        <a:lstStyle/>
        <a:p>
          <a:endParaRPr lang="es-ES"/>
        </a:p>
      </dgm:t>
    </dgm:pt>
    <dgm:pt modelId="{F8E2A927-D003-4CEE-B3BE-F33EA60FC9A5}">
      <dgm:prSet phldrT="[Texto]" phldr="1"/>
      <dgm:spPr/>
      <dgm:t>
        <a:bodyPr/>
        <a:lstStyle/>
        <a:p>
          <a:endParaRPr lang="es-ES" dirty="0"/>
        </a:p>
      </dgm:t>
    </dgm:pt>
    <dgm:pt modelId="{D1F76E3C-5CA0-428E-A62E-7E22C76E0C40}" type="parTrans" cxnId="{65D561C1-4471-467B-B9D2-6FEBE0E83D4A}">
      <dgm:prSet/>
      <dgm:spPr/>
      <dgm:t>
        <a:bodyPr/>
        <a:lstStyle/>
        <a:p>
          <a:endParaRPr lang="es-ES"/>
        </a:p>
      </dgm:t>
    </dgm:pt>
    <dgm:pt modelId="{C709B8F8-E893-424A-AE18-A58A45B07E61}" type="sibTrans" cxnId="{65D561C1-4471-467B-B9D2-6FEBE0E83D4A}">
      <dgm:prSet/>
      <dgm:spPr/>
      <dgm:t>
        <a:bodyPr/>
        <a:lstStyle/>
        <a:p>
          <a:endParaRPr lang="es-ES"/>
        </a:p>
      </dgm:t>
    </dgm:pt>
    <dgm:pt modelId="{42AA9D5B-A32B-42CF-97FA-0778149B5118}" type="pres">
      <dgm:prSet presAssocID="{AA8B1678-E02E-4117-A723-6BCB8BCD7674}" presName="linear" presStyleCnt="0">
        <dgm:presLayoutVars>
          <dgm:animLvl val="lvl"/>
          <dgm:resizeHandles val="exact"/>
        </dgm:presLayoutVars>
      </dgm:prSet>
      <dgm:spPr/>
      <dgm:t>
        <a:bodyPr/>
        <a:lstStyle/>
        <a:p>
          <a:endParaRPr lang="es-ES"/>
        </a:p>
      </dgm:t>
    </dgm:pt>
    <dgm:pt modelId="{ED8ABB65-774C-404C-B94B-0937E0768074}" type="pres">
      <dgm:prSet presAssocID="{BDD09C4A-1CAC-4A57-B53E-3B8EF21F4ADB}" presName="parentText" presStyleLbl="node1" presStyleIdx="0" presStyleCnt="1" custScaleY="97758">
        <dgm:presLayoutVars>
          <dgm:chMax val="0"/>
          <dgm:bulletEnabled val="1"/>
        </dgm:presLayoutVars>
      </dgm:prSet>
      <dgm:spPr/>
      <dgm:t>
        <a:bodyPr/>
        <a:lstStyle/>
        <a:p>
          <a:endParaRPr lang="es-ES"/>
        </a:p>
      </dgm:t>
    </dgm:pt>
    <dgm:pt modelId="{CBE1605E-FEBF-4122-88AA-59A4D4829289}" type="pres">
      <dgm:prSet presAssocID="{BDD09C4A-1CAC-4A57-B53E-3B8EF21F4ADB}" presName="childText" presStyleLbl="revTx" presStyleIdx="0" presStyleCnt="1">
        <dgm:presLayoutVars>
          <dgm:bulletEnabled val="1"/>
        </dgm:presLayoutVars>
      </dgm:prSet>
      <dgm:spPr/>
      <dgm:t>
        <a:bodyPr/>
        <a:lstStyle/>
        <a:p>
          <a:endParaRPr lang="es-ES"/>
        </a:p>
      </dgm:t>
    </dgm:pt>
  </dgm:ptLst>
  <dgm:cxnLst>
    <dgm:cxn modelId="{6421901C-0444-4A9C-BDDD-41559886ECA2}" srcId="{AA8B1678-E02E-4117-A723-6BCB8BCD7674}" destId="{BDD09C4A-1CAC-4A57-B53E-3B8EF21F4ADB}" srcOrd="0" destOrd="0" parTransId="{E2228290-593E-448F-ACF4-1E08842C5472}" sibTransId="{DD685A82-F4E2-4677-BF37-4B8C5D11BBE9}"/>
    <dgm:cxn modelId="{7CBCF2C6-95C0-5D4B-BEEB-463FF344F51E}" type="presOf" srcId="{AA8B1678-E02E-4117-A723-6BCB8BCD7674}" destId="{42AA9D5B-A32B-42CF-97FA-0778149B5118}" srcOrd="0" destOrd="0" presId="urn:microsoft.com/office/officeart/2005/8/layout/vList2"/>
    <dgm:cxn modelId="{B5ECCD04-F8CA-C14F-8655-68B8969B7BEA}" type="presOf" srcId="{F8E2A927-D003-4CEE-B3BE-F33EA60FC9A5}" destId="{CBE1605E-FEBF-4122-88AA-59A4D4829289}" srcOrd="0" destOrd="0" presId="urn:microsoft.com/office/officeart/2005/8/layout/vList2"/>
    <dgm:cxn modelId="{65D561C1-4471-467B-B9D2-6FEBE0E83D4A}" srcId="{BDD09C4A-1CAC-4A57-B53E-3B8EF21F4ADB}" destId="{F8E2A927-D003-4CEE-B3BE-F33EA60FC9A5}" srcOrd="0" destOrd="0" parTransId="{D1F76E3C-5CA0-428E-A62E-7E22C76E0C40}" sibTransId="{C709B8F8-E893-424A-AE18-A58A45B07E61}"/>
    <dgm:cxn modelId="{35AD90BE-1631-2D40-9211-F62BE11DFBD8}" type="presOf" srcId="{BDD09C4A-1CAC-4A57-B53E-3B8EF21F4ADB}" destId="{ED8ABB65-774C-404C-B94B-0937E0768074}" srcOrd="0" destOrd="0" presId="urn:microsoft.com/office/officeart/2005/8/layout/vList2"/>
    <dgm:cxn modelId="{038C401F-8AEB-1B4D-991D-D4D10B8CE216}" type="presParOf" srcId="{42AA9D5B-A32B-42CF-97FA-0778149B5118}" destId="{ED8ABB65-774C-404C-B94B-0937E0768074}" srcOrd="0" destOrd="0" presId="urn:microsoft.com/office/officeart/2005/8/layout/vList2"/>
    <dgm:cxn modelId="{26CCF306-623E-0448-BF03-568FEE7509EF}" type="presParOf" srcId="{42AA9D5B-A32B-42CF-97FA-0778149B5118}" destId="{CBE1605E-FEBF-4122-88AA-59A4D4829289}" srcOrd="1" destOrd="0" presId="urn:microsoft.com/office/officeart/2005/8/layout/vList2"/>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7CA075B-B7FD-4BE5-9580-9AFE5387B978}" type="doc">
      <dgm:prSet loTypeId="urn:microsoft.com/office/officeart/2005/8/layout/vList2" loCatId="list" qsTypeId="urn:microsoft.com/office/officeart/2005/8/quickstyle/simple1" qsCatId="simple" csTypeId="urn:microsoft.com/office/officeart/2005/8/colors/accent5_5" csCatId="accent5" phldr="1"/>
      <dgm:spPr/>
      <dgm:t>
        <a:bodyPr/>
        <a:lstStyle/>
        <a:p>
          <a:endParaRPr lang="es-ES"/>
        </a:p>
      </dgm:t>
    </dgm:pt>
    <dgm:pt modelId="{28818750-D00E-451E-AADF-1BD9D936977A}">
      <dgm:prSet phldrT="[Texto]"/>
      <dgm:spPr/>
      <dgm:t>
        <a:bodyPr/>
        <a:lstStyle/>
        <a:p>
          <a:r>
            <a:rPr lang="es-ES" dirty="0" smtClean="0"/>
            <a:t>Interpretación regional</a:t>
          </a:r>
        </a:p>
        <a:p>
          <a:r>
            <a:rPr lang="es-ES" dirty="0" smtClean="0"/>
            <a:t>Multifondo</a:t>
          </a:r>
        </a:p>
        <a:p>
          <a:r>
            <a:rPr lang="es-ES" dirty="0" smtClean="0"/>
            <a:t>Multidepartamental</a:t>
          </a:r>
        </a:p>
        <a:p>
          <a:endParaRPr lang="es-ES" dirty="0"/>
        </a:p>
      </dgm:t>
    </dgm:pt>
    <dgm:pt modelId="{59221E28-9DF3-40A2-B925-2995F5682FE2}" type="parTrans" cxnId="{AFC9019E-87BB-4A28-9BC4-C7234B2FA9C0}">
      <dgm:prSet/>
      <dgm:spPr/>
      <dgm:t>
        <a:bodyPr/>
        <a:lstStyle/>
        <a:p>
          <a:endParaRPr lang="es-ES"/>
        </a:p>
      </dgm:t>
    </dgm:pt>
    <dgm:pt modelId="{F56C0B22-F5F7-4CEF-B731-DEE278255B32}" type="sibTrans" cxnId="{AFC9019E-87BB-4A28-9BC4-C7234B2FA9C0}">
      <dgm:prSet/>
      <dgm:spPr/>
      <dgm:t>
        <a:bodyPr/>
        <a:lstStyle/>
        <a:p>
          <a:endParaRPr lang="es-ES"/>
        </a:p>
      </dgm:t>
    </dgm:pt>
    <dgm:pt modelId="{B3AAA628-2A63-478D-8D22-3BA92026674C}" type="pres">
      <dgm:prSet presAssocID="{57CA075B-B7FD-4BE5-9580-9AFE5387B978}" presName="linear" presStyleCnt="0">
        <dgm:presLayoutVars>
          <dgm:animLvl val="lvl"/>
          <dgm:resizeHandles val="exact"/>
        </dgm:presLayoutVars>
      </dgm:prSet>
      <dgm:spPr/>
      <dgm:t>
        <a:bodyPr/>
        <a:lstStyle/>
        <a:p>
          <a:endParaRPr lang="es-ES"/>
        </a:p>
      </dgm:t>
    </dgm:pt>
    <dgm:pt modelId="{F31A87B1-2535-4893-BA4B-EF48A0CFD030}" type="pres">
      <dgm:prSet presAssocID="{28818750-D00E-451E-AADF-1BD9D936977A}" presName="parentText" presStyleLbl="node1" presStyleIdx="0" presStyleCnt="1">
        <dgm:presLayoutVars>
          <dgm:chMax val="0"/>
          <dgm:bulletEnabled val="1"/>
        </dgm:presLayoutVars>
      </dgm:prSet>
      <dgm:spPr/>
      <dgm:t>
        <a:bodyPr/>
        <a:lstStyle/>
        <a:p>
          <a:endParaRPr lang="es-ES"/>
        </a:p>
      </dgm:t>
    </dgm:pt>
  </dgm:ptLst>
  <dgm:cxnLst>
    <dgm:cxn modelId="{B0049714-529D-994E-883E-8BA092B70DA2}" type="presOf" srcId="{28818750-D00E-451E-AADF-1BD9D936977A}" destId="{F31A87B1-2535-4893-BA4B-EF48A0CFD030}" srcOrd="0" destOrd="0" presId="urn:microsoft.com/office/officeart/2005/8/layout/vList2"/>
    <dgm:cxn modelId="{EF294196-C185-384E-930C-4A6B76F132A3}" type="presOf" srcId="{57CA075B-B7FD-4BE5-9580-9AFE5387B978}" destId="{B3AAA628-2A63-478D-8D22-3BA92026674C}" srcOrd="0" destOrd="0" presId="urn:microsoft.com/office/officeart/2005/8/layout/vList2"/>
    <dgm:cxn modelId="{AFC9019E-87BB-4A28-9BC4-C7234B2FA9C0}" srcId="{57CA075B-B7FD-4BE5-9580-9AFE5387B978}" destId="{28818750-D00E-451E-AADF-1BD9D936977A}" srcOrd="0" destOrd="0" parTransId="{59221E28-9DF3-40A2-B925-2995F5682FE2}" sibTransId="{F56C0B22-F5F7-4CEF-B731-DEE278255B32}"/>
    <dgm:cxn modelId="{2242D28E-4A90-6A4F-A84B-27C2838E6B16}" type="presParOf" srcId="{B3AAA628-2A63-478D-8D22-3BA92026674C}" destId="{F31A87B1-2535-4893-BA4B-EF48A0CFD030}" srcOrd="0" destOrd="0" presId="urn:microsoft.com/office/officeart/2005/8/layout/vList2"/>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76DB6A9-D147-41AC-96BC-C765B0DD371F}" type="doc">
      <dgm:prSet loTypeId="urn:microsoft.com/office/officeart/2005/8/layout/vList2" loCatId="list" qsTypeId="urn:microsoft.com/office/officeart/2005/8/quickstyle/simple2" qsCatId="simple" csTypeId="urn:microsoft.com/office/officeart/2005/8/colors/accent6_2" csCatId="accent6" phldr="1"/>
      <dgm:spPr/>
      <dgm:t>
        <a:bodyPr/>
        <a:lstStyle/>
        <a:p>
          <a:endParaRPr lang="es-ES"/>
        </a:p>
      </dgm:t>
    </dgm:pt>
    <dgm:pt modelId="{25AD547B-BE5B-44A4-8DC7-3536F26CD262}">
      <dgm:prSet phldrT="[Texto]" custT="1"/>
      <dgm:spPr/>
      <dgm:t>
        <a:bodyPr/>
        <a:lstStyle/>
        <a:p>
          <a:r>
            <a:rPr lang="es-ES" sz="1600" dirty="0" smtClean="0"/>
            <a:t>Plurimunicipal</a:t>
          </a:r>
        </a:p>
        <a:p>
          <a:r>
            <a:rPr lang="es-ES" sz="1600" dirty="0" smtClean="0"/>
            <a:t>10000-15000 habitantes</a:t>
          </a:r>
        </a:p>
        <a:p>
          <a:r>
            <a:rPr lang="es-ES" sz="1600" dirty="0" smtClean="0"/>
            <a:t>Participativo</a:t>
          </a:r>
        </a:p>
        <a:p>
          <a:r>
            <a:rPr lang="es-ES" sz="1600" dirty="0" smtClean="0"/>
            <a:t>Multisectorial</a:t>
          </a:r>
        </a:p>
        <a:p>
          <a:endParaRPr lang="es-ES" sz="500" dirty="0"/>
        </a:p>
      </dgm:t>
    </dgm:pt>
    <dgm:pt modelId="{A45C5A07-74E9-48B9-8693-7D5AB65F813B}" type="parTrans" cxnId="{28522541-7297-433B-A303-26FED87B5D0D}">
      <dgm:prSet/>
      <dgm:spPr/>
      <dgm:t>
        <a:bodyPr/>
        <a:lstStyle/>
        <a:p>
          <a:endParaRPr lang="es-ES"/>
        </a:p>
      </dgm:t>
    </dgm:pt>
    <dgm:pt modelId="{48C0F0CB-F345-4C71-9D51-A4E73F0AA573}" type="sibTrans" cxnId="{28522541-7297-433B-A303-26FED87B5D0D}">
      <dgm:prSet/>
      <dgm:spPr/>
      <dgm:t>
        <a:bodyPr/>
        <a:lstStyle/>
        <a:p>
          <a:endParaRPr lang="es-ES"/>
        </a:p>
      </dgm:t>
    </dgm:pt>
    <dgm:pt modelId="{0DA14F36-B8FD-44D2-9525-C5C32EE5866A}" type="pres">
      <dgm:prSet presAssocID="{376DB6A9-D147-41AC-96BC-C765B0DD371F}" presName="linear" presStyleCnt="0">
        <dgm:presLayoutVars>
          <dgm:animLvl val="lvl"/>
          <dgm:resizeHandles val="exact"/>
        </dgm:presLayoutVars>
      </dgm:prSet>
      <dgm:spPr/>
      <dgm:t>
        <a:bodyPr/>
        <a:lstStyle/>
        <a:p>
          <a:endParaRPr lang="es-ES"/>
        </a:p>
      </dgm:t>
    </dgm:pt>
    <dgm:pt modelId="{7F18C894-592A-4F21-87C7-BE28ED336634}" type="pres">
      <dgm:prSet presAssocID="{25AD547B-BE5B-44A4-8DC7-3536F26CD262}" presName="parentText" presStyleLbl="node1" presStyleIdx="0" presStyleCnt="1" custScaleY="394412" custLinFactY="-17170" custLinFactNeighborY="-100000">
        <dgm:presLayoutVars>
          <dgm:chMax val="0"/>
          <dgm:bulletEnabled val="1"/>
        </dgm:presLayoutVars>
      </dgm:prSet>
      <dgm:spPr/>
      <dgm:t>
        <a:bodyPr/>
        <a:lstStyle/>
        <a:p>
          <a:endParaRPr lang="es-ES"/>
        </a:p>
      </dgm:t>
    </dgm:pt>
  </dgm:ptLst>
  <dgm:cxnLst>
    <dgm:cxn modelId="{5624B3F6-9BE4-ED44-824A-54A01940276E}" type="presOf" srcId="{25AD547B-BE5B-44A4-8DC7-3536F26CD262}" destId="{7F18C894-592A-4F21-87C7-BE28ED336634}" srcOrd="0" destOrd="0" presId="urn:microsoft.com/office/officeart/2005/8/layout/vList2"/>
    <dgm:cxn modelId="{28522541-7297-433B-A303-26FED87B5D0D}" srcId="{376DB6A9-D147-41AC-96BC-C765B0DD371F}" destId="{25AD547B-BE5B-44A4-8DC7-3536F26CD262}" srcOrd="0" destOrd="0" parTransId="{A45C5A07-74E9-48B9-8693-7D5AB65F813B}" sibTransId="{48C0F0CB-F345-4C71-9D51-A4E73F0AA573}"/>
    <dgm:cxn modelId="{7B48F711-1608-7D44-A61A-457D4DEF54FA}" type="presOf" srcId="{376DB6A9-D147-41AC-96BC-C765B0DD371F}" destId="{0DA14F36-B8FD-44D2-9525-C5C32EE5866A}" srcOrd="0" destOrd="0" presId="urn:microsoft.com/office/officeart/2005/8/layout/vList2"/>
    <dgm:cxn modelId="{C4087E62-ECF9-B34E-A3CA-01C672E5F1E4}" type="presParOf" srcId="{0DA14F36-B8FD-44D2-9525-C5C32EE5866A}" destId="{7F18C894-592A-4F21-87C7-BE28ED336634}" srcOrd="0" destOrd="0" presId="urn:microsoft.com/office/officeart/2005/8/layout/vList2"/>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728582-7A67-A541-9F71-92678F22A89F}">
      <dsp:nvSpPr>
        <dsp:cNvPr id="0" name=""/>
        <dsp:cNvSpPr/>
      </dsp:nvSpPr>
      <dsp:spPr>
        <a:xfrm>
          <a:off x="0" y="624173"/>
          <a:ext cx="3771973" cy="3074613"/>
        </a:xfrm>
        <a:prstGeom prst="round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D8689AA-4C3C-5945-B322-C6EBCCFE922F}">
      <dsp:nvSpPr>
        <dsp:cNvPr id="0" name=""/>
        <dsp:cNvSpPr/>
      </dsp:nvSpPr>
      <dsp:spPr>
        <a:xfrm>
          <a:off x="248405" y="2794478"/>
          <a:ext cx="3429471" cy="1272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0" numCol="1" spcCol="1270" anchor="t" anchorCtr="0">
          <a:noAutofit/>
        </a:bodyPr>
        <a:lstStyle/>
        <a:p>
          <a:pPr lvl="0" algn="ctr" defTabSz="1955800">
            <a:lnSpc>
              <a:spcPct val="90000"/>
            </a:lnSpc>
            <a:spcBef>
              <a:spcPct val="0"/>
            </a:spcBef>
            <a:spcAft>
              <a:spcPct val="35000"/>
            </a:spcAft>
          </a:pPr>
          <a:endParaRPr lang="es-ES" sz="4400" kern="1200" dirty="0"/>
        </a:p>
      </dsp:txBody>
      <dsp:txXfrm>
        <a:off x="248405" y="2794478"/>
        <a:ext cx="3429471" cy="1272334"/>
      </dsp:txXfrm>
    </dsp:sp>
    <dsp:sp modelId="{4A77F7F0-E98E-1C4E-B344-40564AAF02E5}">
      <dsp:nvSpPr>
        <dsp:cNvPr id="0" name=""/>
        <dsp:cNvSpPr/>
      </dsp:nvSpPr>
      <dsp:spPr>
        <a:xfrm>
          <a:off x="4269374" y="223689"/>
          <a:ext cx="4383962" cy="3373639"/>
        </a:xfrm>
        <a:prstGeom prst="round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DD09C09-AF0A-0B45-B633-800A7D669D72}">
      <dsp:nvSpPr>
        <dsp:cNvPr id="0" name=""/>
        <dsp:cNvSpPr/>
      </dsp:nvSpPr>
      <dsp:spPr>
        <a:xfrm>
          <a:off x="4660651" y="3069398"/>
          <a:ext cx="3429471" cy="12723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12928" tIns="312928" rIns="312928" bIns="0" numCol="1" spcCol="1270" anchor="t" anchorCtr="0">
          <a:noAutofit/>
        </a:bodyPr>
        <a:lstStyle/>
        <a:p>
          <a:pPr lvl="0" algn="ctr" defTabSz="1955800">
            <a:lnSpc>
              <a:spcPct val="90000"/>
            </a:lnSpc>
            <a:spcBef>
              <a:spcPct val="0"/>
            </a:spcBef>
            <a:spcAft>
              <a:spcPct val="35000"/>
            </a:spcAft>
          </a:pPr>
          <a:endParaRPr lang="es-ES" sz="4400" kern="1200" dirty="0"/>
        </a:p>
      </dsp:txBody>
      <dsp:txXfrm>
        <a:off x="4660651" y="3069398"/>
        <a:ext cx="3429471" cy="1272334"/>
      </dsp:txXfrm>
    </dsp:sp>
    <dsp:sp modelId="{74D052C9-D4D3-BA40-B2FD-7C4E2E4FEDF9}">
      <dsp:nvSpPr>
        <dsp:cNvPr id="0" name=""/>
        <dsp:cNvSpPr/>
      </dsp:nvSpPr>
      <dsp:spPr>
        <a:xfrm>
          <a:off x="0" y="4595983"/>
          <a:ext cx="4108850" cy="2095897"/>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3195CA-93D9-A140-B879-14C13259151B}">
      <dsp:nvSpPr>
        <dsp:cNvPr id="0" name=""/>
        <dsp:cNvSpPr/>
      </dsp:nvSpPr>
      <dsp:spPr>
        <a:xfrm>
          <a:off x="454105" y="5040357"/>
          <a:ext cx="3602454" cy="10403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r>
            <a:rPr lang="es-ES" sz="3300" kern="1200" dirty="0" smtClean="0"/>
            <a:t>Innovación Clásica</a:t>
          </a:r>
          <a:endParaRPr lang="es-ES" sz="3300" kern="1200" dirty="0"/>
        </a:p>
      </dsp:txBody>
      <dsp:txXfrm>
        <a:off x="454105" y="5040357"/>
        <a:ext cx="3602454" cy="1040311"/>
      </dsp:txXfrm>
    </dsp:sp>
    <dsp:sp modelId="{D11EA280-A0F5-3C4B-81F4-C76D1F82C74C}">
      <dsp:nvSpPr>
        <dsp:cNvPr id="0" name=""/>
        <dsp:cNvSpPr/>
      </dsp:nvSpPr>
      <dsp:spPr>
        <a:xfrm>
          <a:off x="4709915" y="4648289"/>
          <a:ext cx="3666928" cy="1977941"/>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26E2DB9-1DEE-D843-9C45-F74F3134A078}">
      <dsp:nvSpPr>
        <dsp:cNvPr id="0" name=""/>
        <dsp:cNvSpPr/>
      </dsp:nvSpPr>
      <dsp:spPr>
        <a:xfrm>
          <a:off x="4355102" y="4348567"/>
          <a:ext cx="3944235" cy="2273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4696" tIns="234696" rIns="234696" bIns="0" numCol="1" spcCol="1270" anchor="t" anchorCtr="0">
          <a:noAutofit/>
        </a:bodyPr>
        <a:lstStyle/>
        <a:p>
          <a:pPr lvl="0" algn="ctr" defTabSz="1466850">
            <a:lnSpc>
              <a:spcPct val="90000"/>
            </a:lnSpc>
            <a:spcBef>
              <a:spcPct val="0"/>
            </a:spcBef>
            <a:spcAft>
              <a:spcPct val="35000"/>
            </a:spcAft>
          </a:pPr>
          <a:endParaRPr lang="es-ES" sz="3300" kern="1200" dirty="0" smtClean="0"/>
        </a:p>
        <a:p>
          <a:pPr lvl="0" algn="ctr" defTabSz="1466850">
            <a:lnSpc>
              <a:spcPct val="90000"/>
            </a:lnSpc>
            <a:spcBef>
              <a:spcPct val="0"/>
            </a:spcBef>
            <a:spcAft>
              <a:spcPct val="35000"/>
            </a:spcAft>
          </a:pPr>
          <a:r>
            <a:rPr lang="es-ES" sz="3300" kern="1200" dirty="0" smtClean="0"/>
            <a:t>Innovación Abierta</a:t>
          </a:r>
          <a:endParaRPr lang="es-ES" sz="3300" kern="1200" dirty="0"/>
        </a:p>
      </dsp:txBody>
      <dsp:txXfrm>
        <a:off x="4355102" y="4348567"/>
        <a:ext cx="3944235" cy="22734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71006-770B-47CC-A18A-ED74A4B35FE8}">
      <dsp:nvSpPr>
        <dsp:cNvPr id="0" name=""/>
        <dsp:cNvSpPr/>
      </dsp:nvSpPr>
      <dsp:spPr>
        <a:xfrm>
          <a:off x="284217" y="0"/>
          <a:ext cx="3031964" cy="2448272"/>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r>
            <a:rPr lang="es-ES" sz="5000" kern="1200" dirty="0" smtClean="0"/>
            <a:t>Políticas propias</a:t>
          </a:r>
          <a:endParaRPr lang="es-ES" sz="5000" kern="1200" dirty="0"/>
        </a:p>
      </dsp:txBody>
      <dsp:txXfrm>
        <a:off x="728238" y="358541"/>
        <a:ext cx="2143922" cy="173119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F71006-770B-47CC-A18A-ED74A4B35FE8}">
      <dsp:nvSpPr>
        <dsp:cNvPr id="0" name=""/>
        <dsp:cNvSpPr/>
      </dsp:nvSpPr>
      <dsp:spPr>
        <a:xfrm>
          <a:off x="-210560" y="0"/>
          <a:ext cx="6577296" cy="3204592"/>
        </a:xfrm>
        <a:prstGeom prst="ellipse">
          <a:avLst/>
        </a:prstGeom>
        <a:solidFill>
          <a:schemeClr val="accent1">
            <a:alpha val="5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2222500">
            <a:lnSpc>
              <a:spcPct val="90000"/>
            </a:lnSpc>
            <a:spcBef>
              <a:spcPct val="0"/>
            </a:spcBef>
            <a:spcAft>
              <a:spcPct val="35000"/>
            </a:spcAft>
          </a:pPr>
          <a:endParaRPr lang="es-ES" sz="5000" kern="1200" dirty="0" smtClean="0">
            <a:solidFill>
              <a:srgbClr val="002060"/>
            </a:solidFill>
          </a:endParaRPr>
        </a:p>
        <a:p>
          <a:pPr lvl="0" algn="l" defTabSz="2222500">
            <a:lnSpc>
              <a:spcPct val="90000"/>
            </a:lnSpc>
            <a:spcBef>
              <a:spcPct val="0"/>
            </a:spcBef>
            <a:spcAft>
              <a:spcPct val="35000"/>
            </a:spcAft>
          </a:pPr>
          <a:endParaRPr lang="es-ES" sz="2800" b="1" kern="1200" dirty="0" smtClean="0">
            <a:solidFill>
              <a:srgbClr val="002060"/>
            </a:solidFill>
          </a:endParaRPr>
        </a:p>
        <a:p>
          <a:pPr lvl="0" algn="l" defTabSz="2222500">
            <a:lnSpc>
              <a:spcPct val="90000"/>
            </a:lnSpc>
            <a:spcBef>
              <a:spcPct val="0"/>
            </a:spcBef>
            <a:spcAft>
              <a:spcPct val="35000"/>
            </a:spcAft>
          </a:pPr>
          <a:r>
            <a:rPr lang="es-ES" sz="2800" b="1" kern="1200" dirty="0" smtClean="0">
              <a:solidFill>
                <a:srgbClr val="002060"/>
              </a:solidFill>
            </a:rPr>
            <a:t>COMPROMISOS</a:t>
          </a:r>
          <a:endParaRPr lang="es-ES" sz="2800" b="1" kern="1200" dirty="0">
            <a:solidFill>
              <a:srgbClr val="002060"/>
            </a:solidFill>
          </a:endParaRPr>
        </a:p>
      </dsp:txBody>
      <dsp:txXfrm>
        <a:off x="752663" y="469302"/>
        <a:ext cx="4650850" cy="2265988"/>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E2A877C-D542-46D0-9A59-83C0E0795154}">
      <dsp:nvSpPr>
        <dsp:cNvPr id="0" name=""/>
        <dsp:cNvSpPr/>
      </dsp:nvSpPr>
      <dsp:spPr>
        <a:xfrm>
          <a:off x="718723" y="949361"/>
          <a:ext cx="2298908" cy="2298966"/>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s-ES" sz="1600" kern="1200" dirty="0" smtClean="0"/>
            <a:t>Sensores</a:t>
          </a:r>
          <a:endParaRPr lang="es-ES" sz="1600" kern="1200" dirty="0"/>
        </a:p>
      </dsp:txBody>
      <dsp:txXfrm>
        <a:off x="1055390" y="1286037"/>
        <a:ext cx="1625574" cy="1625614"/>
      </dsp:txXfrm>
    </dsp:sp>
    <dsp:sp modelId="{F4BF2AC4-248F-4DF8-901F-5A5211F96613}">
      <dsp:nvSpPr>
        <dsp:cNvPr id="0" name=""/>
        <dsp:cNvSpPr/>
      </dsp:nvSpPr>
      <dsp:spPr>
        <a:xfrm>
          <a:off x="2030183" y="844619"/>
          <a:ext cx="255657" cy="2556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1B7CC8-2B30-4C3B-88B3-F520A7846625}">
      <dsp:nvSpPr>
        <dsp:cNvPr id="0" name=""/>
        <dsp:cNvSpPr/>
      </dsp:nvSpPr>
      <dsp:spPr>
        <a:xfrm>
          <a:off x="1425048" y="3077517"/>
          <a:ext cx="185293" cy="1853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98A4E4A-7D56-4CFA-9E03-C30F3785A359}">
      <dsp:nvSpPr>
        <dsp:cNvPr id="0" name=""/>
        <dsp:cNvSpPr/>
      </dsp:nvSpPr>
      <dsp:spPr>
        <a:xfrm>
          <a:off x="3165396" y="1882377"/>
          <a:ext cx="185293" cy="1853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AA008B-BBCE-4943-A9D2-B9166D14A32E}">
      <dsp:nvSpPr>
        <dsp:cNvPr id="0" name=""/>
        <dsp:cNvSpPr/>
      </dsp:nvSpPr>
      <dsp:spPr>
        <a:xfrm>
          <a:off x="2279474" y="3274648"/>
          <a:ext cx="255657" cy="2556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3FAE284-BDDB-4E94-8214-34F1C4D9FEEA}">
      <dsp:nvSpPr>
        <dsp:cNvPr id="0" name=""/>
        <dsp:cNvSpPr/>
      </dsp:nvSpPr>
      <dsp:spPr>
        <a:xfrm>
          <a:off x="1477319" y="1207995"/>
          <a:ext cx="185293" cy="1853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807DA48-14EF-49DE-9DBA-A3487A6D8BCB}">
      <dsp:nvSpPr>
        <dsp:cNvPr id="0" name=""/>
        <dsp:cNvSpPr/>
      </dsp:nvSpPr>
      <dsp:spPr>
        <a:xfrm>
          <a:off x="893964" y="2268044"/>
          <a:ext cx="185293" cy="185313"/>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2A61BE-E0E5-734B-ACAA-F159133D6ABD}">
      <dsp:nvSpPr>
        <dsp:cNvPr id="0" name=""/>
        <dsp:cNvSpPr/>
      </dsp:nvSpPr>
      <dsp:spPr>
        <a:xfrm>
          <a:off x="0" y="1364303"/>
          <a:ext cx="934507" cy="934358"/>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lvl="0" algn="ctr" defTabSz="266700">
            <a:lnSpc>
              <a:spcPct val="90000"/>
            </a:lnSpc>
            <a:spcBef>
              <a:spcPct val="0"/>
            </a:spcBef>
            <a:spcAft>
              <a:spcPct val="35000"/>
            </a:spcAft>
          </a:pPr>
          <a:endParaRPr lang="es-ES" sz="600" kern="1200" dirty="0"/>
        </a:p>
      </dsp:txBody>
      <dsp:txXfrm>
        <a:off x="136855" y="1501137"/>
        <a:ext cx="660797" cy="660690"/>
      </dsp:txXfrm>
    </dsp:sp>
    <dsp:sp modelId="{0A905B8C-3239-4ADE-8641-015C86A69A65}">
      <dsp:nvSpPr>
        <dsp:cNvPr id="0" name=""/>
        <dsp:cNvSpPr/>
      </dsp:nvSpPr>
      <dsp:spPr>
        <a:xfrm>
          <a:off x="1771509" y="1216052"/>
          <a:ext cx="255657" cy="255679"/>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EA6718E-1203-48B5-9837-09AFDF1DFFE0}">
      <dsp:nvSpPr>
        <dsp:cNvPr id="0" name=""/>
        <dsp:cNvSpPr/>
      </dsp:nvSpPr>
      <dsp:spPr>
        <a:xfrm>
          <a:off x="87788" y="2572604"/>
          <a:ext cx="462395" cy="46221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E7F96-0CAD-4D2B-BA99-BC8A2999C8DA}">
      <dsp:nvSpPr>
        <dsp:cNvPr id="0" name=""/>
        <dsp:cNvSpPr/>
      </dsp:nvSpPr>
      <dsp:spPr>
        <a:xfrm>
          <a:off x="1621289" y="0"/>
          <a:ext cx="5715039" cy="5715039"/>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000" kern="1200" dirty="0" smtClean="0"/>
            <a:t>INNOVACIÓN</a:t>
          </a:r>
          <a:endParaRPr lang="es-ES" sz="2000" kern="1200" dirty="0"/>
        </a:p>
      </dsp:txBody>
      <dsp:txXfrm>
        <a:off x="3407239" y="285752"/>
        <a:ext cx="2143140" cy="571504"/>
      </dsp:txXfrm>
    </dsp:sp>
    <dsp:sp modelId="{4045021B-EEFA-4BC1-B6A3-52B23CD08A07}">
      <dsp:nvSpPr>
        <dsp:cNvPr id="0" name=""/>
        <dsp:cNvSpPr/>
      </dsp:nvSpPr>
      <dsp:spPr>
        <a:xfrm>
          <a:off x="1606471" y="663624"/>
          <a:ext cx="2916564" cy="1461610"/>
        </a:xfrm>
        <a:prstGeom prst="ellipse">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200" kern="1200" dirty="0" smtClean="0"/>
            <a:t>CONOCIMIENTO</a:t>
          </a:r>
          <a:endParaRPr lang="es-ES" sz="1200" kern="1200" dirty="0"/>
        </a:p>
      </dsp:txBody>
      <dsp:txXfrm>
        <a:off x="2435869" y="747667"/>
        <a:ext cx="1257768" cy="168085"/>
      </dsp:txXfrm>
    </dsp:sp>
    <dsp:sp modelId="{986DAB4A-4A7A-4197-A092-EB74FD47D3EF}">
      <dsp:nvSpPr>
        <dsp:cNvPr id="0" name=""/>
        <dsp:cNvSpPr/>
      </dsp:nvSpPr>
      <dsp:spPr>
        <a:xfrm>
          <a:off x="3684501" y="4563528"/>
          <a:ext cx="1808678" cy="1084223"/>
        </a:xfrm>
        <a:prstGeom prst="ellipse">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400" kern="1200" dirty="0" smtClean="0"/>
            <a:t>CAPITAL</a:t>
          </a:r>
          <a:endParaRPr lang="es-ES" sz="1400" kern="1200" dirty="0"/>
        </a:p>
      </dsp:txBody>
      <dsp:txXfrm>
        <a:off x="4120845" y="4638339"/>
        <a:ext cx="935991" cy="149622"/>
      </dsp:txXfrm>
    </dsp:sp>
    <dsp:sp modelId="{D7201ABC-3332-49DB-84A9-01AE740EF730}">
      <dsp:nvSpPr>
        <dsp:cNvPr id="0" name=""/>
        <dsp:cNvSpPr/>
      </dsp:nvSpPr>
      <dsp:spPr>
        <a:xfrm>
          <a:off x="5236162" y="1026614"/>
          <a:ext cx="1699095" cy="947413"/>
        </a:xfrm>
        <a:prstGeom prst="ellipse">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200" kern="1200" dirty="0" smtClean="0"/>
            <a:t>ALIANZAS</a:t>
          </a:r>
          <a:endParaRPr lang="es-ES" sz="1200" kern="1200" dirty="0"/>
        </a:p>
      </dsp:txBody>
      <dsp:txXfrm>
        <a:off x="5626954" y="1111881"/>
        <a:ext cx="917511" cy="170534"/>
      </dsp:txXfrm>
    </dsp:sp>
    <dsp:sp modelId="{F6180F26-B0B0-4FF4-BFCB-E07545B93A75}">
      <dsp:nvSpPr>
        <dsp:cNvPr id="0" name=""/>
        <dsp:cNvSpPr/>
      </dsp:nvSpPr>
      <dsp:spPr>
        <a:xfrm rot="21398163">
          <a:off x="1729132" y="2206851"/>
          <a:ext cx="2302452" cy="1857936"/>
        </a:xfrm>
        <a:prstGeom prst="ellipse">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600" kern="1200" dirty="0" smtClean="0"/>
            <a:t>RELACIONES</a:t>
          </a:r>
        </a:p>
        <a:p>
          <a:pPr lvl="0" algn="ctr" defTabSz="533400">
            <a:lnSpc>
              <a:spcPct val="90000"/>
            </a:lnSpc>
            <a:spcBef>
              <a:spcPct val="0"/>
            </a:spcBef>
            <a:spcAft>
              <a:spcPct val="35000"/>
            </a:spcAft>
          </a:pPr>
          <a:r>
            <a:rPr lang="es-ES" sz="1600" kern="1200" dirty="0" smtClean="0"/>
            <a:t>INTANGIBLES</a:t>
          </a:r>
        </a:p>
        <a:p>
          <a:pPr lvl="0" algn="ctr" defTabSz="533400">
            <a:lnSpc>
              <a:spcPct val="90000"/>
            </a:lnSpc>
            <a:spcBef>
              <a:spcPct val="0"/>
            </a:spcBef>
            <a:spcAft>
              <a:spcPct val="35000"/>
            </a:spcAft>
          </a:pPr>
          <a:r>
            <a:rPr lang="es-ES" sz="1600" kern="1200" dirty="0" smtClean="0"/>
            <a:t>CULTURA</a:t>
          </a:r>
          <a:endParaRPr lang="es-ES" sz="1600" kern="1200" dirty="0"/>
        </a:p>
      </dsp:txBody>
      <dsp:txXfrm>
        <a:off x="2104806" y="2439893"/>
        <a:ext cx="1496594" cy="464484"/>
      </dsp:txXfrm>
    </dsp:sp>
    <dsp:sp modelId="{072F8712-D4A8-AD44-94FF-A6DC21F8E278}">
      <dsp:nvSpPr>
        <dsp:cNvPr id="0" name=""/>
        <dsp:cNvSpPr/>
      </dsp:nvSpPr>
      <dsp:spPr>
        <a:xfrm>
          <a:off x="5136438" y="2768222"/>
          <a:ext cx="1428759" cy="1428759"/>
        </a:xfrm>
        <a:prstGeom prst="ellipse">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r>
            <a:rPr lang="es-ES" sz="1600" kern="1200" dirty="0" smtClean="0"/>
            <a:t>ANALISIS  VALOR</a:t>
          </a:r>
          <a:endParaRPr lang="es-ES" sz="1600" kern="1200" dirty="0"/>
        </a:p>
      </dsp:txBody>
      <dsp:txXfrm>
        <a:off x="5365040" y="2981822"/>
        <a:ext cx="971556" cy="344331"/>
      </dsp:txXfrm>
    </dsp:sp>
    <dsp:sp modelId="{BD44C1AF-28FD-C543-8A7F-291E9C12DA7F}">
      <dsp:nvSpPr>
        <dsp:cNvPr id="0" name=""/>
        <dsp:cNvSpPr/>
      </dsp:nvSpPr>
      <dsp:spPr>
        <a:xfrm>
          <a:off x="3978797" y="3255246"/>
          <a:ext cx="857256" cy="857256"/>
        </a:xfrm>
        <a:prstGeom prst="ellipse">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ES" sz="2800" kern="1200" dirty="0" smtClean="0"/>
            <a:t>…</a:t>
          </a:r>
          <a:endParaRPr lang="es-ES" sz="2800" kern="1200" dirty="0"/>
        </a:p>
      </dsp:txBody>
      <dsp:txXfrm>
        <a:off x="4104339" y="3469560"/>
        <a:ext cx="606171" cy="4286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CE7F96-0CAD-4D2B-BA99-BC8A2999C8DA}">
      <dsp:nvSpPr>
        <dsp:cNvPr id="0" name=""/>
        <dsp:cNvSpPr/>
      </dsp:nvSpPr>
      <dsp:spPr>
        <a:xfrm>
          <a:off x="1950920" y="143254"/>
          <a:ext cx="5251274" cy="4511474"/>
        </a:xfrm>
        <a:prstGeom prst="ellipse">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s-ES" sz="2000" kern="1200" dirty="0" smtClean="0"/>
            <a:t>INNOVACION</a:t>
          </a:r>
          <a:endParaRPr lang="es-ES" sz="2000" kern="1200" dirty="0"/>
        </a:p>
      </dsp:txBody>
      <dsp:txXfrm>
        <a:off x="3591943" y="368828"/>
        <a:ext cx="1969227" cy="451147"/>
      </dsp:txXfrm>
    </dsp:sp>
    <dsp:sp modelId="{4045021B-EEFA-4BC1-B6A3-52B23CD08A07}">
      <dsp:nvSpPr>
        <dsp:cNvPr id="0" name=""/>
        <dsp:cNvSpPr/>
      </dsp:nvSpPr>
      <dsp:spPr>
        <a:xfrm>
          <a:off x="2380395" y="424822"/>
          <a:ext cx="1591535" cy="1343002"/>
        </a:xfrm>
        <a:prstGeom prst="ellipse">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200" kern="1200" dirty="0" smtClean="0"/>
            <a:t>CONOCIMIENTO</a:t>
          </a:r>
          <a:endParaRPr lang="es-ES" sz="1200" kern="1200" dirty="0"/>
        </a:p>
      </dsp:txBody>
      <dsp:txXfrm>
        <a:off x="2832988" y="502045"/>
        <a:ext cx="686349" cy="154445"/>
      </dsp:txXfrm>
    </dsp:sp>
    <dsp:sp modelId="{986DAB4A-4A7A-4197-A092-EB74FD47D3EF}">
      <dsp:nvSpPr>
        <dsp:cNvPr id="0" name=""/>
        <dsp:cNvSpPr/>
      </dsp:nvSpPr>
      <dsp:spPr>
        <a:xfrm>
          <a:off x="3745619" y="4008255"/>
          <a:ext cx="1661907" cy="996240"/>
        </a:xfrm>
        <a:prstGeom prst="ellipse">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400" kern="1200" dirty="0" smtClean="0"/>
            <a:t>CAPITAL</a:t>
          </a:r>
          <a:endParaRPr lang="es-ES" sz="1400" kern="1200" dirty="0"/>
        </a:p>
      </dsp:txBody>
      <dsp:txXfrm>
        <a:off x="4146554" y="4076996"/>
        <a:ext cx="860037" cy="137481"/>
      </dsp:txXfrm>
    </dsp:sp>
    <dsp:sp modelId="{D7201ABC-3332-49DB-84A9-01AE740EF730}">
      <dsp:nvSpPr>
        <dsp:cNvPr id="0" name=""/>
        <dsp:cNvSpPr/>
      </dsp:nvSpPr>
      <dsp:spPr>
        <a:xfrm>
          <a:off x="5171365" y="758356"/>
          <a:ext cx="1561216" cy="870532"/>
        </a:xfrm>
        <a:prstGeom prst="ellipse">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200" kern="1200" dirty="0" smtClean="0"/>
            <a:t>ALIANZAS</a:t>
          </a:r>
          <a:endParaRPr lang="es-ES" sz="1200" kern="1200" dirty="0"/>
        </a:p>
      </dsp:txBody>
      <dsp:txXfrm>
        <a:off x="5530444" y="836704"/>
        <a:ext cx="843057" cy="156695"/>
      </dsp:txXfrm>
    </dsp:sp>
    <dsp:sp modelId="{F6180F26-B0B0-4FF4-BFCB-E07545B93A75}">
      <dsp:nvSpPr>
        <dsp:cNvPr id="0" name=""/>
        <dsp:cNvSpPr/>
      </dsp:nvSpPr>
      <dsp:spPr>
        <a:xfrm rot="21398163">
          <a:off x="1948924" y="1842819"/>
          <a:ext cx="2115612" cy="1707168"/>
        </a:xfrm>
        <a:prstGeom prst="ellipse">
          <a:avLst/>
        </a:prstGeom>
        <a:solidFill>
          <a:schemeClr val="accent1">
            <a:shade val="50000"/>
            <a:hueOff val="309803"/>
            <a:satOff val="-6480"/>
            <a:lumOff val="3605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endParaRPr lang="es-ES" sz="1200" kern="1200" dirty="0" smtClean="0"/>
        </a:p>
        <a:p>
          <a:pPr lvl="0" algn="ctr" defTabSz="533400">
            <a:lnSpc>
              <a:spcPct val="90000"/>
            </a:lnSpc>
            <a:spcBef>
              <a:spcPct val="0"/>
            </a:spcBef>
            <a:spcAft>
              <a:spcPct val="35000"/>
            </a:spcAft>
          </a:pPr>
          <a:r>
            <a:rPr lang="es-ES" sz="1600" kern="1200" dirty="0" smtClean="0"/>
            <a:t>RELACIONES</a:t>
          </a:r>
        </a:p>
        <a:p>
          <a:pPr lvl="0" algn="ctr" defTabSz="533400">
            <a:lnSpc>
              <a:spcPct val="90000"/>
            </a:lnSpc>
            <a:spcBef>
              <a:spcPct val="0"/>
            </a:spcBef>
            <a:spcAft>
              <a:spcPct val="35000"/>
            </a:spcAft>
          </a:pPr>
          <a:r>
            <a:rPr lang="es-ES" sz="1600" kern="1200" dirty="0" smtClean="0"/>
            <a:t>INTANGIBLES</a:t>
          </a:r>
        </a:p>
        <a:p>
          <a:pPr lvl="0" algn="ctr" defTabSz="533400">
            <a:lnSpc>
              <a:spcPct val="90000"/>
            </a:lnSpc>
            <a:spcBef>
              <a:spcPct val="0"/>
            </a:spcBef>
            <a:spcAft>
              <a:spcPct val="35000"/>
            </a:spcAft>
          </a:pPr>
          <a:r>
            <a:rPr lang="es-ES" sz="1600" kern="1200" dirty="0" smtClean="0"/>
            <a:t>CULTURA</a:t>
          </a:r>
          <a:endParaRPr lang="es-ES" sz="1600" kern="1200" dirty="0"/>
        </a:p>
      </dsp:txBody>
      <dsp:txXfrm>
        <a:off x="2294113" y="2056950"/>
        <a:ext cx="1375147" cy="426792"/>
      </dsp:txXfrm>
    </dsp:sp>
    <dsp:sp modelId="{072F8712-D4A8-AD44-94FF-A6DC21F8E278}">
      <dsp:nvSpPr>
        <dsp:cNvPr id="0" name=""/>
        <dsp:cNvSpPr/>
      </dsp:nvSpPr>
      <dsp:spPr>
        <a:xfrm>
          <a:off x="5031593" y="2392152"/>
          <a:ext cx="1312818" cy="1312818"/>
        </a:xfrm>
        <a:prstGeom prst="ellipse">
          <a:avLst/>
        </a:prstGeom>
        <a:solidFill>
          <a:schemeClr val="accent1">
            <a:shade val="50000"/>
            <a:hueOff val="206535"/>
            <a:satOff val="-4320"/>
            <a:lumOff val="2403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endParaRPr lang="es-ES" sz="500" kern="1200" dirty="0" smtClean="0"/>
        </a:p>
        <a:p>
          <a:pPr lvl="0" algn="ctr" defTabSz="222250">
            <a:lnSpc>
              <a:spcPct val="90000"/>
            </a:lnSpc>
            <a:spcBef>
              <a:spcPct val="0"/>
            </a:spcBef>
            <a:spcAft>
              <a:spcPct val="35000"/>
            </a:spcAft>
          </a:pPr>
          <a:r>
            <a:rPr lang="es-ES" sz="1600" kern="1200" dirty="0" smtClean="0"/>
            <a:t>ANALISIS  VALOR</a:t>
          </a:r>
          <a:endParaRPr lang="es-ES" sz="1600" kern="1200" dirty="0"/>
        </a:p>
      </dsp:txBody>
      <dsp:txXfrm>
        <a:off x="5241644" y="2588418"/>
        <a:ext cx="892716" cy="316389"/>
      </dsp:txXfrm>
    </dsp:sp>
    <dsp:sp modelId="{BD44C1AF-28FD-C543-8A7F-291E9C12DA7F}">
      <dsp:nvSpPr>
        <dsp:cNvPr id="0" name=""/>
        <dsp:cNvSpPr/>
      </dsp:nvSpPr>
      <dsp:spPr>
        <a:xfrm>
          <a:off x="4016033" y="2806139"/>
          <a:ext cx="787691" cy="787691"/>
        </a:xfrm>
        <a:prstGeom prst="ellipse">
          <a:avLst/>
        </a:prstGeom>
        <a:solidFill>
          <a:schemeClr val="accent1">
            <a:shade val="50000"/>
            <a:hueOff val="103268"/>
            <a:satOff val="-2160"/>
            <a:lumOff val="1201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ES" sz="2800" kern="1200" dirty="0" smtClean="0"/>
            <a:t>…</a:t>
          </a:r>
          <a:endParaRPr lang="es-ES" sz="2800" kern="1200" dirty="0"/>
        </a:p>
      </dsp:txBody>
      <dsp:txXfrm>
        <a:off x="4131388" y="3003061"/>
        <a:ext cx="556981" cy="39384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D7EAC-DAAB-4F28-B349-6E500AC74F6D}">
      <dsp:nvSpPr>
        <dsp:cNvPr id="0" name=""/>
        <dsp:cNvSpPr/>
      </dsp:nvSpPr>
      <dsp:spPr>
        <a:xfrm>
          <a:off x="1107503" y="0"/>
          <a:ext cx="6858000" cy="68580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Estrategia 2020</a:t>
          </a:r>
          <a:endParaRPr lang="es-ES" sz="1500" kern="1200" dirty="0"/>
        </a:p>
      </dsp:txBody>
      <dsp:txXfrm>
        <a:off x="3250628" y="342900"/>
        <a:ext cx="2571750" cy="685800"/>
      </dsp:txXfrm>
    </dsp:sp>
    <dsp:sp modelId="{222D1F74-4C68-4A0E-A607-4BE908A0C145}">
      <dsp:nvSpPr>
        <dsp:cNvPr id="0" name=""/>
        <dsp:cNvSpPr/>
      </dsp:nvSpPr>
      <dsp:spPr>
        <a:xfrm>
          <a:off x="1621853" y="1028699"/>
          <a:ext cx="5829300" cy="5829300"/>
        </a:xfrm>
        <a:prstGeom prst="ellips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Reglamento Europeo  DR FEADER</a:t>
          </a:r>
          <a:endParaRPr lang="es-ES" sz="1500" kern="1200" dirty="0"/>
        </a:p>
      </dsp:txBody>
      <dsp:txXfrm>
        <a:off x="3279561" y="1363884"/>
        <a:ext cx="2513885" cy="670369"/>
      </dsp:txXfrm>
    </dsp:sp>
    <dsp:sp modelId="{EC41A832-1F1E-48A8-AE27-970714A1DF63}">
      <dsp:nvSpPr>
        <dsp:cNvPr id="0" name=""/>
        <dsp:cNvSpPr/>
      </dsp:nvSpPr>
      <dsp:spPr>
        <a:xfrm>
          <a:off x="2136203" y="2057399"/>
          <a:ext cx="4800600" cy="4800600"/>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Ley</a:t>
          </a:r>
          <a:r>
            <a:rPr lang="es-ES" sz="1500" kern="1200" baseline="0" dirty="0" smtClean="0"/>
            <a:t> Desarrollo Sostenible</a:t>
          </a:r>
          <a:endParaRPr lang="es-ES" sz="1500" kern="1200" dirty="0" smtClean="0"/>
        </a:p>
      </dsp:txBody>
      <dsp:txXfrm>
        <a:off x="3294348" y="2388641"/>
        <a:ext cx="2484310" cy="662482"/>
      </dsp:txXfrm>
    </dsp:sp>
    <dsp:sp modelId="{34CCF444-8E37-4AAD-8C40-FBB9294CF908}">
      <dsp:nvSpPr>
        <dsp:cNvPr id="0" name=""/>
        <dsp:cNvSpPr/>
      </dsp:nvSpPr>
      <dsp:spPr>
        <a:xfrm>
          <a:off x="2650553" y="3086099"/>
          <a:ext cx="3771900" cy="3771900"/>
        </a:xfrm>
        <a:prstGeom prst="ellips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Planes</a:t>
          </a:r>
          <a:r>
            <a:rPr lang="es-ES" sz="1500" kern="1200" baseline="0" dirty="0" smtClean="0"/>
            <a:t> de Desarrollo Regional</a:t>
          </a:r>
          <a:endParaRPr lang="es-ES" sz="1500" kern="1200" dirty="0" smtClean="0"/>
        </a:p>
      </dsp:txBody>
      <dsp:txXfrm>
        <a:off x="3518090" y="3425571"/>
        <a:ext cx="2036826" cy="678942"/>
      </dsp:txXfrm>
    </dsp:sp>
    <dsp:sp modelId="{0CBCA56F-FCC8-42C1-BDDD-1F87D11F28A0}">
      <dsp:nvSpPr>
        <dsp:cNvPr id="0" name=""/>
        <dsp:cNvSpPr/>
      </dsp:nvSpPr>
      <dsp:spPr>
        <a:xfrm>
          <a:off x="3164903" y="4114800"/>
          <a:ext cx="2743200" cy="2743200"/>
        </a:xfrm>
        <a:prstGeom prst="ellipse">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Estrategias</a:t>
          </a:r>
          <a:r>
            <a:rPr lang="es-ES" sz="1500" kern="1200" baseline="0" dirty="0" smtClean="0"/>
            <a:t> GDR</a:t>
          </a:r>
          <a:endParaRPr lang="es-ES" sz="1500" kern="1200" dirty="0" smtClean="0"/>
        </a:p>
      </dsp:txBody>
      <dsp:txXfrm>
        <a:off x="3644963" y="4457700"/>
        <a:ext cx="1783080" cy="685800"/>
      </dsp:txXfrm>
    </dsp:sp>
    <dsp:sp modelId="{CB77D201-0C39-4597-82BB-CD5847FC67C0}">
      <dsp:nvSpPr>
        <dsp:cNvPr id="0" name=""/>
        <dsp:cNvSpPr/>
      </dsp:nvSpPr>
      <dsp:spPr>
        <a:xfrm>
          <a:off x="3672413" y="5143500"/>
          <a:ext cx="1714500" cy="1714500"/>
        </a:xfrm>
        <a:prstGeom prst="ellips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S" sz="1500" kern="1200" dirty="0" smtClean="0"/>
            <a:t>Estrategias Municipales</a:t>
          </a:r>
          <a:endParaRPr lang="es-ES" sz="1500" kern="1200" dirty="0"/>
        </a:p>
      </dsp:txBody>
      <dsp:txXfrm>
        <a:off x="3923495" y="5572125"/>
        <a:ext cx="1212334" cy="857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D26D8E-7F88-4CAC-BD94-AB27120F07AD}">
      <dsp:nvSpPr>
        <dsp:cNvPr id="0" name=""/>
        <dsp:cNvSpPr/>
      </dsp:nvSpPr>
      <dsp:spPr>
        <a:xfrm>
          <a:off x="0" y="3880"/>
          <a:ext cx="2448272" cy="100035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S" sz="1500" kern="1200" dirty="0" smtClean="0"/>
            <a:t>Crecimiento inteligente</a:t>
          </a:r>
        </a:p>
        <a:p>
          <a:pPr lvl="0" algn="l" defTabSz="666750" rtl="0">
            <a:lnSpc>
              <a:spcPct val="90000"/>
            </a:lnSpc>
            <a:spcBef>
              <a:spcPct val="0"/>
            </a:spcBef>
            <a:spcAft>
              <a:spcPct val="35000"/>
            </a:spcAft>
          </a:pPr>
          <a:r>
            <a:rPr lang="es-ES" sz="1500" kern="1200" dirty="0" smtClean="0"/>
            <a:t>Crecimiento sostenible</a:t>
          </a:r>
        </a:p>
        <a:p>
          <a:pPr lvl="0" algn="l" defTabSz="666750" rtl="0">
            <a:lnSpc>
              <a:spcPct val="90000"/>
            </a:lnSpc>
            <a:spcBef>
              <a:spcPct val="0"/>
            </a:spcBef>
            <a:spcAft>
              <a:spcPct val="35000"/>
            </a:spcAft>
          </a:pPr>
          <a:r>
            <a:rPr lang="es-ES" sz="1500" kern="1200" dirty="0" smtClean="0"/>
            <a:t>Crecimiento inclusivo</a:t>
          </a:r>
          <a:endParaRPr lang="es-ES" sz="1500" kern="1200" dirty="0"/>
        </a:p>
      </dsp:txBody>
      <dsp:txXfrm>
        <a:off x="48833" y="52713"/>
        <a:ext cx="2350606" cy="9026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2BB415-0A74-4260-B118-5E5651C45382}">
      <dsp:nvSpPr>
        <dsp:cNvPr id="0" name=""/>
        <dsp:cNvSpPr/>
      </dsp:nvSpPr>
      <dsp:spPr>
        <a:xfrm>
          <a:off x="0" y="99989"/>
          <a:ext cx="2808312" cy="100035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l" defTabSz="666750" rtl="0">
            <a:lnSpc>
              <a:spcPct val="90000"/>
            </a:lnSpc>
            <a:spcBef>
              <a:spcPct val="0"/>
            </a:spcBef>
            <a:spcAft>
              <a:spcPct val="35000"/>
            </a:spcAft>
          </a:pPr>
          <a:r>
            <a:rPr lang="es-ES" sz="1500" kern="1200" dirty="0" smtClean="0"/>
            <a:t>Competitividad de la agricultura</a:t>
          </a:r>
        </a:p>
        <a:p>
          <a:pPr lvl="0" algn="l" defTabSz="666750" rtl="0">
            <a:lnSpc>
              <a:spcPct val="90000"/>
            </a:lnSpc>
            <a:spcBef>
              <a:spcPct val="0"/>
            </a:spcBef>
            <a:spcAft>
              <a:spcPct val="35000"/>
            </a:spcAft>
          </a:pPr>
          <a:r>
            <a:rPr lang="es-ES" sz="1500" kern="1200" dirty="0" smtClean="0"/>
            <a:t>Recursos naturales y clima</a:t>
          </a:r>
        </a:p>
        <a:p>
          <a:pPr lvl="0" algn="l" defTabSz="666750" rtl="0">
            <a:lnSpc>
              <a:spcPct val="90000"/>
            </a:lnSpc>
            <a:spcBef>
              <a:spcPct val="0"/>
            </a:spcBef>
            <a:spcAft>
              <a:spcPct val="35000"/>
            </a:spcAft>
          </a:pPr>
          <a:r>
            <a:rPr lang="es-ES" sz="1500" kern="1200" dirty="0" smtClean="0"/>
            <a:t>Desarrollo territorial</a:t>
          </a:r>
          <a:endParaRPr lang="es-ES" sz="1500" kern="1200" dirty="0"/>
        </a:p>
      </dsp:txBody>
      <dsp:txXfrm>
        <a:off x="48833" y="148822"/>
        <a:ext cx="2710646" cy="90268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8ABB65-774C-404C-B94B-0937E0768074}">
      <dsp:nvSpPr>
        <dsp:cNvPr id="0" name=""/>
        <dsp:cNvSpPr/>
      </dsp:nvSpPr>
      <dsp:spPr>
        <a:xfrm>
          <a:off x="0" y="518"/>
          <a:ext cx="2808312" cy="1144907"/>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es-ES" sz="1400" kern="1200" dirty="0" smtClean="0"/>
            <a:t>Estrategia multidepartamental</a:t>
          </a:r>
        </a:p>
        <a:p>
          <a:pPr lvl="0" algn="l" defTabSz="622300">
            <a:lnSpc>
              <a:spcPct val="90000"/>
            </a:lnSpc>
            <a:spcBef>
              <a:spcPct val="0"/>
            </a:spcBef>
            <a:spcAft>
              <a:spcPct val="35000"/>
            </a:spcAft>
          </a:pPr>
          <a:r>
            <a:rPr lang="es-ES" sz="1400" kern="1200" dirty="0" smtClean="0"/>
            <a:t>Cooperación privada y publica</a:t>
          </a:r>
        </a:p>
        <a:p>
          <a:pPr lvl="0" algn="l" defTabSz="622300">
            <a:lnSpc>
              <a:spcPct val="90000"/>
            </a:lnSpc>
            <a:spcBef>
              <a:spcPct val="0"/>
            </a:spcBef>
            <a:spcAft>
              <a:spcPct val="35000"/>
            </a:spcAft>
          </a:pPr>
          <a:r>
            <a:rPr lang="es-ES" sz="1400" kern="1200" dirty="0" smtClean="0"/>
            <a:t>Planes de zona</a:t>
          </a:r>
        </a:p>
        <a:p>
          <a:pPr lvl="0" algn="l" defTabSz="622300">
            <a:lnSpc>
              <a:spcPct val="90000"/>
            </a:lnSpc>
            <a:spcBef>
              <a:spcPct val="0"/>
            </a:spcBef>
            <a:spcAft>
              <a:spcPct val="35000"/>
            </a:spcAft>
          </a:pPr>
          <a:r>
            <a:rPr lang="es-ES" sz="1400" kern="1200" dirty="0" smtClean="0"/>
            <a:t>Programa plurianual</a:t>
          </a:r>
          <a:endParaRPr lang="es-ES" sz="1400" kern="1200" dirty="0"/>
        </a:p>
      </dsp:txBody>
      <dsp:txXfrm>
        <a:off x="55890" y="56408"/>
        <a:ext cx="2696532" cy="1033127"/>
      </dsp:txXfrm>
    </dsp:sp>
    <dsp:sp modelId="{CBE1605E-FEBF-4122-88AA-59A4D4829289}">
      <dsp:nvSpPr>
        <dsp:cNvPr id="0" name=""/>
        <dsp:cNvSpPr/>
      </dsp:nvSpPr>
      <dsp:spPr>
        <a:xfrm>
          <a:off x="0" y="1145426"/>
          <a:ext cx="2808312" cy="781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9164" tIns="6350" rIns="35560" bIns="6350" numCol="1" spcCol="1270" anchor="t" anchorCtr="0">
          <a:noAutofit/>
        </a:bodyPr>
        <a:lstStyle/>
        <a:p>
          <a:pPr marL="57150" lvl="1" indent="-57150" algn="l" defTabSz="177800">
            <a:lnSpc>
              <a:spcPct val="90000"/>
            </a:lnSpc>
            <a:spcBef>
              <a:spcPct val="0"/>
            </a:spcBef>
            <a:spcAft>
              <a:spcPct val="20000"/>
            </a:spcAft>
            <a:buChar char="••"/>
          </a:pPr>
          <a:endParaRPr lang="es-ES" sz="400" kern="1200" dirty="0"/>
        </a:p>
      </dsp:txBody>
      <dsp:txXfrm>
        <a:off x="0" y="1145426"/>
        <a:ext cx="2808312" cy="7819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1A87B1-2535-4893-BA4B-EF48A0CFD030}">
      <dsp:nvSpPr>
        <dsp:cNvPr id="0" name=""/>
        <dsp:cNvSpPr/>
      </dsp:nvSpPr>
      <dsp:spPr>
        <a:xfrm>
          <a:off x="0" y="27812"/>
          <a:ext cx="2952328" cy="1600559"/>
        </a:xfrm>
        <a:prstGeom prst="roundRect">
          <a:avLst/>
        </a:prstGeom>
        <a:solidFill>
          <a:schemeClr val="accent5">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S" sz="1800" kern="1200" dirty="0" smtClean="0"/>
            <a:t>Interpretación regional</a:t>
          </a:r>
        </a:p>
        <a:p>
          <a:pPr lvl="0" algn="l" defTabSz="800100">
            <a:lnSpc>
              <a:spcPct val="90000"/>
            </a:lnSpc>
            <a:spcBef>
              <a:spcPct val="0"/>
            </a:spcBef>
            <a:spcAft>
              <a:spcPct val="35000"/>
            </a:spcAft>
          </a:pPr>
          <a:r>
            <a:rPr lang="es-ES" sz="1800" kern="1200" dirty="0" smtClean="0"/>
            <a:t>Multifondo</a:t>
          </a:r>
        </a:p>
        <a:p>
          <a:pPr lvl="0" algn="l" defTabSz="800100">
            <a:lnSpc>
              <a:spcPct val="90000"/>
            </a:lnSpc>
            <a:spcBef>
              <a:spcPct val="0"/>
            </a:spcBef>
            <a:spcAft>
              <a:spcPct val="35000"/>
            </a:spcAft>
          </a:pPr>
          <a:r>
            <a:rPr lang="es-ES" sz="1800" kern="1200" dirty="0" smtClean="0"/>
            <a:t>Multidepartamental</a:t>
          </a:r>
        </a:p>
        <a:p>
          <a:pPr lvl="0" algn="l" defTabSz="800100">
            <a:lnSpc>
              <a:spcPct val="90000"/>
            </a:lnSpc>
            <a:spcBef>
              <a:spcPct val="0"/>
            </a:spcBef>
            <a:spcAft>
              <a:spcPct val="35000"/>
            </a:spcAft>
          </a:pPr>
          <a:endParaRPr lang="es-ES" sz="1800" kern="1200" dirty="0"/>
        </a:p>
      </dsp:txBody>
      <dsp:txXfrm>
        <a:off x="78133" y="105945"/>
        <a:ext cx="2796062" cy="144429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8C894-592A-4F21-87C7-BE28ED336634}">
      <dsp:nvSpPr>
        <dsp:cNvPr id="0" name=""/>
        <dsp:cNvSpPr/>
      </dsp:nvSpPr>
      <dsp:spPr>
        <a:xfrm>
          <a:off x="0" y="0"/>
          <a:ext cx="3096344" cy="1366815"/>
        </a:xfrm>
        <a:prstGeom prst="roundRect">
          <a:avLst/>
        </a:prstGeom>
        <a:solidFill>
          <a:schemeClr val="accent6">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0960" tIns="60960" rIns="60960" bIns="60960" numCol="1" spcCol="1270" anchor="ctr" anchorCtr="0">
          <a:noAutofit/>
        </a:bodyPr>
        <a:lstStyle/>
        <a:p>
          <a:pPr lvl="0" algn="l" defTabSz="711200">
            <a:lnSpc>
              <a:spcPct val="90000"/>
            </a:lnSpc>
            <a:spcBef>
              <a:spcPct val="0"/>
            </a:spcBef>
            <a:spcAft>
              <a:spcPct val="35000"/>
            </a:spcAft>
          </a:pPr>
          <a:r>
            <a:rPr lang="es-ES" sz="1600" kern="1200" dirty="0" smtClean="0"/>
            <a:t>Plurimunicipal</a:t>
          </a:r>
        </a:p>
        <a:p>
          <a:pPr lvl="0" algn="l" defTabSz="711200">
            <a:lnSpc>
              <a:spcPct val="90000"/>
            </a:lnSpc>
            <a:spcBef>
              <a:spcPct val="0"/>
            </a:spcBef>
            <a:spcAft>
              <a:spcPct val="35000"/>
            </a:spcAft>
          </a:pPr>
          <a:r>
            <a:rPr lang="es-ES" sz="1600" kern="1200" dirty="0" smtClean="0"/>
            <a:t>10000-15000 habitantes</a:t>
          </a:r>
        </a:p>
        <a:p>
          <a:pPr lvl="0" algn="l" defTabSz="711200">
            <a:lnSpc>
              <a:spcPct val="90000"/>
            </a:lnSpc>
            <a:spcBef>
              <a:spcPct val="0"/>
            </a:spcBef>
            <a:spcAft>
              <a:spcPct val="35000"/>
            </a:spcAft>
          </a:pPr>
          <a:r>
            <a:rPr lang="es-ES" sz="1600" kern="1200" dirty="0" smtClean="0"/>
            <a:t>Participativo</a:t>
          </a:r>
        </a:p>
        <a:p>
          <a:pPr lvl="0" algn="l" defTabSz="711200">
            <a:lnSpc>
              <a:spcPct val="90000"/>
            </a:lnSpc>
            <a:spcBef>
              <a:spcPct val="0"/>
            </a:spcBef>
            <a:spcAft>
              <a:spcPct val="35000"/>
            </a:spcAft>
          </a:pPr>
          <a:r>
            <a:rPr lang="es-ES" sz="1600" kern="1200" dirty="0" smtClean="0"/>
            <a:t>Multisectorial</a:t>
          </a:r>
        </a:p>
        <a:p>
          <a:pPr lvl="0" algn="l" defTabSz="711200">
            <a:lnSpc>
              <a:spcPct val="90000"/>
            </a:lnSpc>
            <a:spcBef>
              <a:spcPct val="0"/>
            </a:spcBef>
            <a:spcAft>
              <a:spcPct val="35000"/>
            </a:spcAft>
          </a:pPr>
          <a:endParaRPr lang="es-ES" sz="500" kern="1200" dirty="0"/>
        </a:p>
      </dsp:txBody>
      <dsp:txXfrm>
        <a:off x="66722" y="66722"/>
        <a:ext cx="2962900" cy="1233371"/>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1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4.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08B3805-46AF-2E43-A8B2-82344E59E8D4}" type="datetimeFigureOut">
              <a:rPr lang="es-ES" smtClean="0"/>
              <a:t>24/1/18</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374397-3D04-DF4D-8D7B-26C9339E561A}" type="slidenum">
              <a:rPr lang="es-ES" smtClean="0"/>
              <a:t>‹Nr.›</a:t>
            </a:fld>
            <a:endParaRPr lang="es-ES"/>
          </a:p>
        </p:txBody>
      </p:sp>
    </p:spTree>
    <p:extLst>
      <p:ext uri="{BB962C8B-B14F-4D97-AF65-F5344CB8AC3E}">
        <p14:creationId xmlns:p14="http://schemas.microsoft.com/office/powerpoint/2010/main" val="2275129211"/>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s-ES_tradnl" b="1">
                <a:latin typeface="Calibri" charset="0"/>
              </a:rPr>
              <a:t>CONCLUSIONS</a:t>
            </a:r>
          </a:p>
          <a:p>
            <a:pPr eaLnBrk="1" hangingPunct="1">
              <a:spcBef>
                <a:spcPct val="0"/>
              </a:spcBef>
            </a:pPr>
            <a:r>
              <a:rPr lang="en-US">
                <a:latin typeface="Calibri" charset="0"/>
              </a:rPr>
              <a:t>Europe will face a number of key challenges in the years to come, including among</a:t>
            </a:r>
          </a:p>
          <a:p>
            <a:pPr eaLnBrk="1" hangingPunct="1">
              <a:spcBef>
                <a:spcPct val="0"/>
              </a:spcBef>
            </a:pPr>
            <a:r>
              <a:rPr lang="en-US">
                <a:latin typeface="Calibri" charset="0"/>
              </a:rPr>
              <a:t>others: adapting to globalisation, demographic change, climate change and the</a:t>
            </a:r>
          </a:p>
          <a:p>
            <a:pPr eaLnBrk="1" hangingPunct="1">
              <a:spcBef>
                <a:spcPct val="0"/>
              </a:spcBef>
            </a:pPr>
            <a:r>
              <a:rPr lang="en-US">
                <a:latin typeface="Calibri" charset="0"/>
              </a:rPr>
              <a:t>energy challenge. All European regions will be affected. However each of the</a:t>
            </a:r>
          </a:p>
          <a:p>
            <a:pPr eaLnBrk="1" hangingPunct="1">
              <a:spcBef>
                <a:spcPct val="0"/>
              </a:spcBef>
            </a:pPr>
            <a:r>
              <a:rPr lang="en-US">
                <a:latin typeface="Calibri" charset="0"/>
              </a:rPr>
              <a:t>challenges exhibits a distinct pattern. With the exception of energy12, all challenges</a:t>
            </a:r>
          </a:p>
          <a:p>
            <a:pPr eaLnBrk="1" hangingPunct="1">
              <a:spcBef>
                <a:spcPct val="0"/>
              </a:spcBef>
            </a:pPr>
            <a:r>
              <a:rPr lang="es-ES_tradnl">
                <a:latin typeface="Calibri" charset="0"/>
              </a:rPr>
              <a:t>display strong sub-national variations:</a:t>
            </a:r>
          </a:p>
          <a:p>
            <a:pPr eaLnBrk="1" hangingPunct="1">
              <a:spcBef>
                <a:spcPct val="0"/>
              </a:spcBef>
            </a:pPr>
            <a:r>
              <a:rPr lang="en-US">
                <a:latin typeface="Calibri" charset="0"/>
              </a:rPr>
              <a:t>– For globalisation, South and South Eastern regions appear to be highly</a:t>
            </a:r>
          </a:p>
          <a:p>
            <a:pPr eaLnBrk="1" hangingPunct="1">
              <a:spcBef>
                <a:spcPct val="0"/>
              </a:spcBef>
            </a:pPr>
            <a:r>
              <a:rPr lang="en-US">
                <a:latin typeface="Calibri" charset="0"/>
              </a:rPr>
              <a:t>vulnerable, but considerable variations can be observed in both Germany and</a:t>
            </a:r>
          </a:p>
          <a:p>
            <a:pPr eaLnBrk="1" hangingPunct="1">
              <a:spcBef>
                <a:spcPct val="0"/>
              </a:spcBef>
            </a:pPr>
            <a:r>
              <a:rPr lang="es-ES_tradnl">
                <a:latin typeface="Calibri" charset="0"/>
              </a:rPr>
              <a:t>the new Member States.</a:t>
            </a:r>
          </a:p>
          <a:p>
            <a:pPr eaLnBrk="1" hangingPunct="1">
              <a:spcBef>
                <a:spcPct val="0"/>
              </a:spcBef>
            </a:pPr>
            <a:r>
              <a:rPr lang="en-US">
                <a:latin typeface="Calibri" charset="0"/>
              </a:rPr>
              <a:t>– For demographic change, there is significant variation across European</a:t>
            </a:r>
          </a:p>
          <a:p>
            <a:pPr eaLnBrk="1" hangingPunct="1">
              <a:spcBef>
                <a:spcPct val="0"/>
              </a:spcBef>
            </a:pPr>
            <a:r>
              <a:rPr lang="en-US">
                <a:latin typeface="Calibri" charset="0"/>
              </a:rPr>
              <a:t>regions, once again with slightly greater vulnerability in South and South</a:t>
            </a:r>
          </a:p>
          <a:p>
            <a:pPr eaLnBrk="1" hangingPunct="1">
              <a:spcBef>
                <a:spcPct val="0"/>
              </a:spcBef>
            </a:pPr>
            <a:r>
              <a:rPr lang="en-US">
                <a:latin typeface="Calibri" charset="0"/>
              </a:rPr>
              <a:t>Eastern regions. However, it should be stressed that there is a lag in the</a:t>
            </a:r>
          </a:p>
          <a:p>
            <a:pPr eaLnBrk="1" hangingPunct="1">
              <a:spcBef>
                <a:spcPct val="0"/>
              </a:spcBef>
            </a:pPr>
            <a:r>
              <a:rPr lang="en-US">
                <a:latin typeface="Calibri" charset="0"/>
              </a:rPr>
              <a:t>demographic transition of the new Member States and that the effects will be</a:t>
            </a:r>
          </a:p>
          <a:p>
            <a:pPr eaLnBrk="1" hangingPunct="1">
              <a:spcBef>
                <a:spcPct val="0"/>
              </a:spcBef>
            </a:pPr>
            <a:r>
              <a:rPr lang="en-US">
                <a:latin typeface="Calibri" charset="0"/>
              </a:rPr>
              <a:t>very similar in the next generation to those already seen in the old Member</a:t>
            </a:r>
          </a:p>
          <a:p>
            <a:pPr eaLnBrk="1" hangingPunct="1">
              <a:spcBef>
                <a:spcPct val="0"/>
              </a:spcBef>
            </a:pPr>
            <a:r>
              <a:rPr lang="es-ES_tradnl">
                <a:latin typeface="Calibri" charset="0"/>
              </a:rPr>
              <a:t>States.</a:t>
            </a:r>
          </a:p>
          <a:p>
            <a:pPr eaLnBrk="1" hangingPunct="1">
              <a:spcBef>
                <a:spcPct val="0"/>
              </a:spcBef>
            </a:pPr>
            <a:r>
              <a:rPr lang="en-US">
                <a:latin typeface="Calibri" charset="0"/>
              </a:rPr>
              <a:t>– For climate change, there is a relatively strong core-periphery pattern, with</a:t>
            </a:r>
          </a:p>
          <a:p>
            <a:pPr eaLnBrk="1" hangingPunct="1">
              <a:spcBef>
                <a:spcPct val="0"/>
              </a:spcBef>
            </a:pPr>
            <a:r>
              <a:rPr lang="es-ES_tradnl">
                <a:latin typeface="Calibri" charset="0"/>
              </a:rPr>
              <a:t>Southern regions faring worse.</a:t>
            </a:r>
          </a:p>
          <a:p>
            <a:pPr eaLnBrk="1" hangingPunct="1">
              <a:spcBef>
                <a:spcPct val="0"/>
              </a:spcBef>
            </a:pPr>
            <a:r>
              <a:rPr lang="en-US">
                <a:latin typeface="Calibri" charset="0"/>
              </a:rPr>
              <a:t>– The pattern for energy is largely country specific, with a weak core-periphery</a:t>
            </a:r>
          </a:p>
          <a:p>
            <a:pPr eaLnBrk="1" hangingPunct="1">
              <a:spcBef>
                <a:spcPct val="0"/>
              </a:spcBef>
            </a:pPr>
            <a:r>
              <a:rPr lang="en-US">
                <a:latin typeface="Calibri" charset="0"/>
              </a:rPr>
              <a:t>pattern at a European level.</a:t>
            </a:r>
          </a:p>
          <a:p>
            <a:pPr eaLnBrk="1" hangingPunct="1">
              <a:spcBef>
                <a:spcPct val="0"/>
              </a:spcBef>
            </a:pPr>
            <a:r>
              <a:rPr lang="en-US">
                <a:latin typeface="Calibri" charset="0"/>
              </a:rPr>
              <a:t>Examining the combination of these challenges provides interesting results:</a:t>
            </a:r>
          </a:p>
          <a:p>
            <a:pPr eaLnBrk="1" hangingPunct="1">
              <a:spcBef>
                <a:spcPct val="0"/>
              </a:spcBef>
            </a:pPr>
            <a:r>
              <a:rPr lang="en-US">
                <a:latin typeface="Calibri" charset="0"/>
              </a:rPr>
              <a:t>– As regards socio-economic challenges, some regions appear to be favourably</a:t>
            </a:r>
          </a:p>
          <a:p>
            <a:pPr eaLnBrk="1" hangingPunct="1">
              <a:spcBef>
                <a:spcPct val="0"/>
              </a:spcBef>
            </a:pPr>
            <a:r>
              <a:rPr lang="en-US">
                <a:latin typeface="Calibri" charset="0"/>
              </a:rPr>
              <a:t>placed to benefit from globalisation, but face the risk of demographic decline.</a:t>
            </a:r>
          </a:p>
          <a:p>
            <a:pPr eaLnBrk="1" hangingPunct="1">
              <a:spcBef>
                <a:spcPct val="0"/>
              </a:spcBef>
            </a:pPr>
            <a:r>
              <a:rPr lang="en-US">
                <a:latin typeface="Calibri" charset="0"/>
              </a:rPr>
              <a:t>These regions are located in Central France, Eastern Germany, parts of Sweden</a:t>
            </a:r>
          </a:p>
          <a:p>
            <a:pPr eaLnBrk="1" hangingPunct="1">
              <a:spcBef>
                <a:spcPct val="0"/>
              </a:spcBef>
            </a:pPr>
            <a:r>
              <a:rPr lang="en-US">
                <a:latin typeface="Calibri" charset="0"/>
              </a:rPr>
              <a:t>and Finland, as well as in some new Member States. A number of regions -</a:t>
            </a:r>
          </a:p>
          <a:p>
            <a:pPr eaLnBrk="1" hangingPunct="1">
              <a:spcBef>
                <a:spcPct val="0"/>
              </a:spcBef>
            </a:pPr>
            <a:r>
              <a:rPr lang="en-US">
                <a:latin typeface="Calibri" charset="0"/>
              </a:rPr>
              <a:t>mainly located in Southern Europe - appear to be vulnerable to both</a:t>
            </a:r>
          </a:p>
          <a:p>
            <a:pPr eaLnBrk="1" hangingPunct="1">
              <a:spcBef>
                <a:spcPct val="0"/>
              </a:spcBef>
            </a:pPr>
            <a:r>
              <a:rPr lang="en-US">
                <a:latin typeface="Calibri" charset="0"/>
              </a:rPr>
              <a:t>challenges. At sub-national level, metropolitan areas seem to be better</a:t>
            </a:r>
          </a:p>
          <a:p>
            <a:pPr eaLnBrk="1" hangingPunct="1">
              <a:spcBef>
                <a:spcPct val="0"/>
              </a:spcBef>
            </a:pPr>
            <a:r>
              <a:rPr lang="en-US">
                <a:latin typeface="Calibri" charset="0"/>
              </a:rPr>
              <a:t>equipped than remote rural areas to face both types of challenges. It is thus</a:t>
            </a:r>
          </a:p>
          <a:p>
            <a:pPr eaLnBrk="1" hangingPunct="1">
              <a:spcBef>
                <a:spcPct val="0"/>
              </a:spcBef>
            </a:pPr>
            <a:r>
              <a:rPr lang="en-US">
                <a:latin typeface="Calibri" charset="0"/>
              </a:rPr>
              <a:t>difficult to predict how these challenges will interact and what conclusions can</a:t>
            </a:r>
          </a:p>
          <a:p>
            <a:pPr eaLnBrk="1" hangingPunct="1">
              <a:spcBef>
                <a:spcPct val="0"/>
              </a:spcBef>
            </a:pPr>
            <a:r>
              <a:rPr lang="en-US">
                <a:latin typeface="Calibri" charset="0"/>
              </a:rPr>
              <a:t>be drawn in terms of future developments.</a:t>
            </a:r>
          </a:p>
          <a:p>
            <a:pPr eaLnBrk="1" hangingPunct="1">
              <a:spcBef>
                <a:spcPct val="0"/>
              </a:spcBef>
            </a:pPr>
            <a:r>
              <a:rPr lang="en-US">
                <a:latin typeface="Calibri" charset="0"/>
              </a:rPr>
              <a:t>– Climate change and the energy challenge will affect all regions. Regions in the</a:t>
            </a:r>
          </a:p>
          <a:p>
            <a:pPr eaLnBrk="1" hangingPunct="1">
              <a:spcBef>
                <a:spcPct val="0"/>
              </a:spcBef>
            </a:pPr>
            <a:r>
              <a:rPr lang="en-US">
                <a:latin typeface="Calibri" charset="0"/>
              </a:rPr>
              <a:t>Mediterranean part of Europe seem to be more exposed to these challenges,</a:t>
            </a:r>
          </a:p>
          <a:p>
            <a:pPr eaLnBrk="1" hangingPunct="1">
              <a:spcBef>
                <a:spcPct val="0"/>
              </a:spcBef>
            </a:pPr>
            <a:r>
              <a:rPr lang="en-US">
                <a:latin typeface="Calibri" charset="0"/>
              </a:rPr>
              <a:t>whereas Northern and Western European regions appear to be less at risk.</a:t>
            </a:r>
          </a:p>
          <a:p>
            <a:pPr eaLnBrk="1" hangingPunct="1">
              <a:spcBef>
                <a:spcPct val="0"/>
              </a:spcBef>
            </a:pPr>
            <a:r>
              <a:rPr lang="en-US">
                <a:latin typeface="Calibri" charset="0"/>
              </a:rPr>
              <a:t>However, the impact depends on climate change scenarios which may vary</a:t>
            </a:r>
          </a:p>
          <a:p>
            <a:pPr eaLnBrk="1" hangingPunct="1">
              <a:spcBef>
                <a:spcPct val="0"/>
              </a:spcBef>
            </a:pPr>
            <a:r>
              <a:rPr lang="en-US">
                <a:latin typeface="Calibri" charset="0"/>
              </a:rPr>
              <a:t>considerably over time. Energy dependence clearly follows national patterns,</a:t>
            </a:r>
          </a:p>
          <a:p>
            <a:pPr eaLnBrk="1" hangingPunct="1">
              <a:spcBef>
                <a:spcPct val="0"/>
              </a:spcBef>
            </a:pPr>
            <a:r>
              <a:rPr lang="en-US">
                <a:latin typeface="Calibri" charset="0"/>
              </a:rPr>
              <a:t>without showing a clear East-West or North-South divide. Developments will</a:t>
            </a:r>
          </a:p>
          <a:p>
            <a:pPr eaLnBrk="1" hangingPunct="1">
              <a:spcBef>
                <a:spcPct val="0"/>
              </a:spcBef>
            </a:pPr>
            <a:r>
              <a:rPr lang="en-US">
                <a:latin typeface="Calibri" charset="0"/>
              </a:rPr>
              <a:t>depend on the European Union's capacity to develop, a common policy on</a:t>
            </a:r>
          </a:p>
          <a:p>
            <a:pPr eaLnBrk="1" hangingPunct="1">
              <a:spcBef>
                <a:spcPct val="0"/>
              </a:spcBef>
            </a:pPr>
            <a:r>
              <a:rPr lang="en-US">
                <a:latin typeface="Calibri" charset="0"/>
              </a:rPr>
              <a:t>energy ensuring the functioning of the internal market and security of energy</a:t>
            </a:r>
          </a:p>
          <a:p>
            <a:pPr eaLnBrk="1" hangingPunct="1">
              <a:spcBef>
                <a:spcPct val="0"/>
              </a:spcBef>
            </a:pPr>
            <a:r>
              <a:rPr lang="es-ES_tradnl">
                <a:latin typeface="Calibri" charset="0"/>
              </a:rPr>
              <a:t>supply.</a:t>
            </a:r>
          </a:p>
          <a:p>
            <a:pPr eaLnBrk="1" hangingPunct="1">
              <a:spcBef>
                <a:spcPct val="0"/>
              </a:spcBef>
            </a:pPr>
            <a:r>
              <a:rPr lang="en-US">
                <a:latin typeface="Calibri" charset="0"/>
              </a:rPr>
              <a:t>The outermost regions will be in the front line for many of these challenges. Their</a:t>
            </a:r>
          </a:p>
          <a:p>
            <a:pPr eaLnBrk="1" hangingPunct="1">
              <a:spcBef>
                <a:spcPct val="0"/>
              </a:spcBef>
            </a:pPr>
            <a:r>
              <a:rPr lang="en-US">
                <a:latin typeface="Calibri" charset="0"/>
              </a:rPr>
              <a:t>experience will be important for their geographical surroundings and for the rest of</a:t>
            </a:r>
          </a:p>
          <a:p>
            <a:pPr eaLnBrk="1" hangingPunct="1">
              <a:spcBef>
                <a:spcPct val="0"/>
              </a:spcBef>
            </a:pPr>
            <a:r>
              <a:rPr lang="en-US">
                <a:latin typeface="Calibri" charset="0"/>
              </a:rPr>
              <a:t>the territory of the Union.13</a:t>
            </a:r>
          </a:p>
          <a:p>
            <a:pPr eaLnBrk="1" hangingPunct="1">
              <a:spcBef>
                <a:spcPct val="0"/>
              </a:spcBef>
            </a:pPr>
            <a:r>
              <a:rPr lang="en-US">
                <a:latin typeface="Calibri" charset="0"/>
              </a:rPr>
              <a:t>A synthetic index has been developed to further illustrate the geography of these</a:t>
            </a:r>
          </a:p>
          <a:p>
            <a:pPr eaLnBrk="1" hangingPunct="1">
              <a:spcBef>
                <a:spcPct val="0"/>
              </a:spcBef>
            </a:pPr>
            <a:r>
              <a:rPr lang="en-US">
                <a:latin typeface="Calibri" charset="0"/>
              </a:rPr>
              <a:t>multiple challenges. The index classifies in very broad terms how many challenges</a:t>
            </a:r>
          </a:p>
          <a:p>
            <a:pPr eaLnBrk="1" hangingPunct="1">
              <a:spcBef>
                <a:spcPct val="0"/>
              </a:spcBef>
            </a:pPr>
            <a:r>
              <a:rPr lang="en-US">
                <a:latin typeface="Calibri" charset="0"/>
              </a:rPr>
              <a:t>will affect each European region. It provides an overview of the top 50% of regions</a:t>
            </a:r>
          </a:p>
          <a:p>
            <a:pPr eaLnBrk="1" hangingPunct="1">
              <a:spcBef>
                <a:spcPct val="0"/>
              </a:spcBef>
            </a:pPr>
            <a:r>
              <a:rPr lang="en-US">
                <a:latin typeface="Calibri" charset="0"/>
              </a:rPr>
              <a:t>most affected by each individual challenge, indicating risk intensity.</a:t>
            </a:r>
          </a:p>
          <a:p>
            <a:pPr eaLnBrk="1" hangingPunct="1">
              <a:spcBef>
                <a:spcPct val="0"/>
              </a:spcBef>
            </a:pPr>
            <a:endParaRPr lang="es-ES_tradnl">
              <a:latin typeface="Calibri" charset="0"/>
            </a:endParaRPr>
          </a:p>
        </p:txBody>
      </p:sp>
      <p:sp>
        <p:nvSpPr>
          <p:cNvPr id="23555"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D83B0AA-C601-074D-ABA3-FD64847CED81}" type="slidenum">
              <a:rPr lang="es-ES_tradnl" sz="1200"/>
              <a:pPr eaLnBrk="1" hangingPunct="1"/>
              <a:t>13</a:t>
            </a:fld>
            <a:endParaRPr lang="es-ES_tradnl"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5078D87-D4A0-2A42-9CE6-F7806654CDCD}" type="slidenum">
              <a:rPr lang="es-ES" smtClean="0"/>
              <a:t>37</a:t>
            </a:fld>
            <a:endParaRPr lang="es-ES"/>
          </a:p>
        </p:txBody>
      </p:sp>
    </p:spTree>
    <p:extLst>
      <p:ext uri="{BB962C8B-B14F-4D97-AF65-F5344CB8AC3E}">
        <p14:creationId xmlns:p14="http://schemas.microsoft.com/office/powerpoint/2010/main" val="2276783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s-ES">
              <a:latin typeface="Calibri" charset="0"/>
            </a:endParaRPr>
          </a:p>
        </p:txBody>
      </p:sp>
      <p:sp>
        <p:nvSpPr>
          <p:cNvPr id="53251"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0D16D76-EAA2-DF4E-AA2D-AE69E705EB39}" type="slidenum">
              <a:rPr lang="es-ES" sz="1200">
                <a:cs typeface="Arial" charset="0"/>
              </a:rPr>
              <a:pPr eaLnBrk="1" hangingPunct="1"/>
              <a:t>38</a:t>
            </a:fld>
            <a:endParaRPr lang="es-ES" sz="1200">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CR">
              <a:latin typeface="Calibri" charset="0"/>
            </a:endParaRPr>
          </a:p>
        </p:txBody>
      </p:sp>
      <p:sp>
        <p:nvSpPr>
          <p:cNvPr id="27651"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64245DD-1F59-AC47-AA10-D735D8EFF849}" type="slidenum">
              <a:rPr lang="es-ES" sz="1200">
                <a:cs typeface="Arial" charset="0"/>
              </a:rPr>
              <a:pPr eaLnBrk="1" hangingPunct="1"/>
              <a:t>39</a:t>
            </a:fld>
            <a:endParaRPr lang="es-ES" sz="1200">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3794"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CR">
              <a:latin typeface="Calibri" charset="0"/>
            </a:endParaRPr>
          </a:p>
        </p:txBody>
      </p:sp>
      <p:sp>
        <p:nvSpPr>
          <p:cNvPr id="33795"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431D1A-E7C8-D941-AA23-4F681575E27F}" type="slidenum">
              <a:rPr lang="es-ES" sz="1200">
                <a:cs typeface="Arial" charset="0"/>
              </a:rPr>
              <a:pPr eaLnBrk="1" hangingPunct="1"/>
              <a:t>40</a:t>
            </a:fld>
            <a:endParaRPr lang="es-ES" sz="1200">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fld id="{58F432A7-A70A-7D4D-A3E6-627721FBE146}" type="slidenum">
              <a:rPr lang="en-GB" sz="1200">
                <a:latin typeface="Times New Roman" charset="0"/>
              </a:rPr>
              <a:pPr eaLnBrk="1" hangingPunct="1"/>
              <a:t>26</a:t>
            </a:fld>
            <a:endParaRPr lang="en-GB" sz="1200">
              <a:latin typeface="Times New Roman" charset="0"/>
            </a:endParaRPr>
          </a:p>
        </p:txBody>
      </p:sp>
      <p:sp>
        <p:nvSpPr>
          <p:cNvPr id="54274" name="Rectangle 2"/>
          <p:cNvSpPr>
            <a:spLocks noGrp="1" noRot="1" noChangeAspect="1" noChangeArrowheads="1" noTextEdit="1"/>
          </p:cNvSpPr>
          <p:nvPr>
            <p:ph type="sldImg"/>
          </p:nvPr>
        </p:nvSpPr>
        <p:spPr>
          <a:xfrm>
            <a:off x="1146175" y="685800"/>
            <a:ext cx="4572000" cy="3429000"/>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s-MX">
              <a:latin typeface="Times New Roman"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baseline="0" dirty="0" smtClean="0"/>
              <a:t> las empresas para iniciar procesos de innovación pueden utilizar distintos modelos. Actualmente la mayor parte de las empresas están apostando por la Open Innovation, lo que supone incorporar a su innovación aportaciones de otras empresas y otros centros de investigación tecnológicos. Para estas empresas son claves la VT y la IC. </a:t>
            </a:r>
          </a:p>
          <a:p>
            <a:r>
              <a:rPr lang="es-ES" baseline="0" dirty="0" smtClean="0"/>
              <a:t>Como se ve en los gráficos la innov clásica necesita mucho mas tiempo de respuesta por lo que apostar por la innovación abierta es un acierto. Para realizar open innovation es imprescindible la utilización de la IC y VT.</a:t>
            </a:r>
            <a:endParaRPr lang="es-ES" dirty="0"/>
          </a:p>
        </p:txBody>
      </p:sp>
      <p:sp>
        <p:nvSpPr>
          <p:cNvPr id="4" name="Marcador de número de diapositiva 3"/>
          <p:cNvSpPr>
            <a:spLocks noGrp="1"/>
          </p:cNvSpPr>
          <p:nvPr>
            <p:ph type="sldNum" sz="quarter" idx="10"/>
          </p:nvPr>
        </p:nvSpPr>
        <p:spPr/>
        <p:txBody>
          <a:bodyPr/>
          <a:lstStyle/>
          <a:p>
            <a:fld id="{5AAB68A6-1158-4AC2-94BD-14087A6CEF73}" type="slidenum">
              <a:rPr lang="es-ES" smtClean="0"/>
              <a:t>27</a:t>
            </a:fld>
            <a:endParaRPr lang="es-ES" dirty="0"/>
          </a:p>
        </p:txBody>
      </p:sp>
    </p:spTree>
    <p:extLst>
      <p:ext uri="{BB962C8B-B14F-4D97-AF65-F5344CB8AC3E}">
        <p14:creationId xmlns:p14="http://schemas.microsoft.com/office/powerpoint/2010/main" val="4083130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5078D87-D4A0-2A42-9CE6-F7806654CDCD}" type="slidenum">
              <a:rPr lang="es-ES" smtClean="0"/>
              <a:t>29</a:t>
            </a:fld>
            <a:endParaRPr lang="es-ES"/>
          </a:p>
        </p:txBody>
      </p:sp>
    </p:spTree>
    <p:extLst>
      <p:ext uri="{BB962C8B-B14F-4D97-AF65-F5344CB8AC3E}">
        <p14:creationId xmlns:p14="http://schemas.microsoft.com/office/powerpoint/2010/main" val="588354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5078D87-D4A0-2A42-9CE6-F7806654CDCD}" type="slidenum">
              <a:rPr lang="es-ES" smtClean="0"/>
              <a:t>30</a:t>
            </a:fld>
            <a:endParaRPr lang="es-ES"/>
          </a:p>
        </p:txBody>
      </p:sp>
    </p:spTree>
    <p:extLst>
      <p:ext uri="{BB962C8B-B14F-4D97-AF65-F5344CB8AC3E}">
        <p14:creationId xmlns:p14="http://schemas.microsoft.com/office/powerpoint/2010/main" val="36998228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5078D87-D4A0-2A42-9CE6-F7806654CDCD}" type="slidenum">
              <a:rPr lang="es-ES" smtClean="0"/>
              <a:t>32</a:t>
            </a:fld>
            <a:endParaRPr lang="es-ES"/>
          </a:p>
        </p:txBody>
      </p:sp>
    </p:spTree>
    <p:extLst>
      <p:ext uri="{BB962C8B-B14F-4D97-AF65-F5344CB8AC3E}">
        <p14:creationId xmlns:p14="http://schemas.microsoft.com/office/powerpoint/2010/main" val="1782802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5078D87-D4A0-2A42-9CE6-F7806654CDCD}" type="slidenum">
              <a:rPr lang="es-ES" smtClean="0"/>
              <a:t>33</a:t>
            </a:fld>
            <a:endParaRPr lang="es-ES"/>
          </a:p>
        </p:txBody>
      </p:sp>
    </p:spTree>
    <p:extLst>
      <p:ext uri="{BB962C8B-B14F-4D97-AF65-F5344CB8AC3E}">
        <p14:creationId xmlns:p14="http://schemas.microsoft.com/office/powerpoint/2010/main" val="1782802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C5078D87-D4A0-2A42-9CE6-F7806654CDCD}" type="slidenum">
              <a:rPr lang="es-ES" smtClean="0"/>
              <a:t>34</a:t>
            </a:fld>
            <a:endParaRPr lang="es-ES"/>
          </a:p>
        </p:txBody>
      </p:sp>
    </p:spTree>
    <p:extLst>
      <p:ext uri="{BB962C8B-B14F-4D97-AF65-F5344CB8AC3E}">
        <p14:creationId xmlns:p14="http://schemas.microsoft.com/office/powerpoint/2010/main" val="23106230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Marcador de imagen de diapositiva"/>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7890"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endParaRPr lang="es-ES" dirty="0">
              <a:latin typeface="Corbel" charset="0"/>
            </a:endParaRPr>
          </a:p>
        </p:txBody>
      </p:sp>
      <p:sp>
        <p:nvSpPr>
          <p:cNvPr id="4" name="3 Marcador de número de diapositiva"/>
          <p:cNvSpPr>
            <a:spLocks noGrp="1"/>
          </p:cNvSpPr>
          <p:nvPr>
            <p:ph type="sldNum" sz="quarter" idx="5"/>
          </p:nvPr>
        </p:nvSpPr>
        <p:spPr/>
        <p:txBody>
          <a:bodyPr/>
          <a:lstStyle/>
          <a:p>
            <a:pPr>
              <a:defRPr/>
            </a:pPr>
            <a:fld id="{48B0E0B7-CE85-3B46-B4A7-DAA3562AB2B4}" type="slidenum">
              <a:rPr lang="es-ES" smtClean="0"/>
              <a:pPr>
                <a:defRPr/>
              </a:pPr>
              <a:t>36</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n-US"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491158B6-7E3B-F84A-8403-5645189CAEA7}" type="datetimeFigureOut">
              <a:rPr lang="es-ES" smtClean="0"/>
              <a:t>24/1/18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3515241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491158B6-7E3B-F84A-8403-5645189CAEA7}" type="datetimeFigureOut">
              <a:rPr lang="es-ES" smtClean="0"/>
              <a:t>24/1/18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153765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491158B6-7E3B-F84A-8403-5645189CAEA7}" type="datetimeFigureOut">
              <a:rPr lang="es-ES" smtClean="0"/>
              <a:t>24/1/18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1800159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491158B6-7E3B-F84A-8403-5645189CAEA7}" type="datetimeFigureOut">
              <a:rPr lang="es-ES" smtClean="0"/>
              <a:t>24/1/18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27610676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491158B6-7E3B-F84A-8403-5645189CAEA7}" type="datetimeFigureOut">
              <a:rPr lang="es-ES" smtClean="0"/>
              <a:t>24/1/18</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33221955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491158B6-7E3B-F84A-8403-5645189CAEA7}" type="datetimeFigureOut">
              <a:rPr lang="es-ES" smtClean="0"/>
              <a:t>24/1/18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3288170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491158B6-7E3B-F84A-8403-5645189CAEA7}" type="datetimeFigureOut">
              <a:rPr lang="es-ES" smtClean="0"/>
              <a:t>24/1/18</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30750364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491158B6-7E3B-F84A-8403-5645189CAEA7}" type="datetimeFigureOut">
              <a:rPr lang="es-ES" smtClean="0"/>
              <a:t>24/1/18</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26914169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491158B6-7E3B-F84A-8403-5645189CAEA7}" type="datetimeFigureOut">
              <a:rPr lang="es-ES" smtClean="0"/>
              <a:t>24/1/18</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40133051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491158B6-7E3B-F84A-8403-5645189CAEA7}" type="datetimeFigureOut">
              <a:rPr lang="es-ES" smtClean="0"/>
              <a:t>24/1/18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3357206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491158B6-7E3B-F84A-8403-5645189CAEA7}" type="datetimeFigureOut">
              <a:rPr lang="es-ES" smtClean="0"/>
              <a:t>24/1/18</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FF4C9C12-FD61-5B42-93DC-A9A0DE415419}" type="slidenum">
              <a:rPr lang="es-ES" smtClean="0"/>
              <a:t>‹Nr.›</a:t>
            </a:fld>
            <a:endParaRPr lang="es-ES"/>
          </a:p>
        </p:txBody>
      </p:sp>
    </p:spTree>
    <p:extLst>
      <p:ext uri="{BB962C8B-B14F-4D97-AF65-F5344CB8AC3E}">
        <p14:creationId xmlns:p14="http://schemas.microsoft.com/office/powerpoint/2010/main" val="385526398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Haga clic para modificar el estilo de texto del patrón</a:t>
            </a:r>
          </a:p>
          <a:p>
            <a:pPr lvl="1"/>
            <a:r>
              <a:rPr lang="en-US" smtClean="0"/>
              <a:t>Segundo nivel</a:t>
            </a:r>
          </a:p>
          <a:p>
            <a:pPr lvl="2"/>
            <a:r>
              <a:rPr lang="en-US" smtClean="0"/>
              <a:t>Tercer nivel</a:t>
            </a:r>
          </a:p>
          <a:p>
            <a:pPr lvl="3"/>
            <a:r>
              <a:rPr lang="en-US" smtClean="0"/>
              <a:t>Cuarto nivel</a:t>
            </a:r>
          </a:p>
          <a:p>
            <a:pPr lvl="4"/>
            <a:r>
              <a:rPr lang="en-US"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1158B6-7E3B-F84A-8403-5645189CAEA7}" type="datetimeFigureOut">
              <a:rPr lang="es-ES" smtClean="0"/>
              <a:t>24/1/18</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4C9C12-FD61-5B42-93DC-A9A0DE415419}" type="slidenum">
              <a:rPr lang="es-ES" smtClean="0"/>
              <a:t>‹Nr.›</a:t>
            </a:fld>
            <a:endParaRPr lang="es-ES"/>
          </a:p>
        </p:txBody>
      </p:sp>
    </p:spTree>
    <p:extLst>
      <p:ext uri="{BB962C8B-B14F-4D97-AF65-F5344CB8AC3E}">
        <p14:creationId xmlns:p14="http://schemas.microsoft.com/office/powerpoint/2010/main" val="2221275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 Id="rId3"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w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3.xml"/><Relationship Id="rId4" Type="http://schemas.openxmlformats.org/officeDocument/2006/relationships/diagramLayout" Target="../diagrams/layout3.xml"/><Relationship Id="rId5" Type="http://schemas.openxmlformats.org/officeDocument/2006/relationships/diagramQuickStyle" Target="../diagrams/quickStyle3.xml"/><Relationship Id="rId6" Type="http://schemas.openxmlformats.org/officeDocument/2006/relationships/diagramColors" Target="../diagrams/colors3.xml"/><Relationship Id="rId7"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1" Type="http://schemas.openxmlformats.org/officeDocument/2006/relationships/image" Target="../media/image39.png"/><Relationship Id="rId12" Type="http://schemas.openxmlformats.org/officeDocument/2006/relationships/image" Target="../media/image40.png"/><Relationship Id="rId13"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1.jpe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png"/><Relationship Id="rId10"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32.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33.xml.rels><?xml version="1.0" encoding="UTF-8" standalone="yes"?>
<Relationships xmlns="http://schemas.openxmlformats.org/package/2006/relationships"><Relationship Id="rId11" Type="http://schemas.openxmlformats.org/officeDocument/2006/relationships/image" Target="../media/image51.png"/><Relationship Id="rId12" Type="http://schemas.openxmlformats.org/officeDocument/2006/relationships/image" Target="../media/image52.png"/><Relationship Id="rId13"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pn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png"/><Relationship Id="rId10"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5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57.png"/></Relationships>
</file>

<file path=ppt/slides/_rels/slide38.xml.rels><?xml version="1.0" encoding="UTF-8" standalone="yes"?>
<Relationships xmlns="http://schemas.openxmlformats.org/package/2006/relationships"><Relationship Id="rId20" Type="http://schemas.openxmlformats.org/officeDocument/2006/relationships/diagramQuickStyle" Target="../diagrams/quickStyle7.xml"/><Relationship Id="rId21" Type="http://schemas.openxmlformats.org/officeDocument/2006/relationships/diagramColors" Target="../diagrams/colors7.xml"/><Relationship Id="rId22" Type="http://schemas.microsoft.com/office/2007/relationships/diagramDrawing" Target="../diagrams/drawing7.xml"/><Relationship Id="rId23" Type="http://schemas.openxmlformats.org/officeDocument/2006/relationships/diagramData" Target="../diagrams/data8.xml"/><Relationship Id="rId24" Type="http://schemas.openxmlformats.org/officeDocument/2006/relationships/diagramLayout" Target="../diagrams/layout8.xml"/><Relationship Id="rId25" Type="http://schemas.openxmlformats.org/officeDocument/2006/relationships/diagramQuickStyle" Target="../diagrams/quickStyle8.xml"/><Relationship Id="rId26" Type="http://schemas.openxmlformats.org/officeDocument/2006/relationships/diagramColors" Target="../diagrams/colors8.xml"/><Relationship Id="rId27" Type="http://schemas.microsoft.com/office/2007/relationships/diagramDrawing" Target="../diagrams/drawing8.xml"/><Relationship Id="rId28" Type="http://schemas.openxmlformats.org/officeDocument/2006/relationships/diagramData" Target="../diagrams/data9.xml"/><Relationship Id="rId29" Type="http://schemas.openxmlformats.org/officeDocument/2006/relationships/diagramLayout" Target="../diagrams/layout9.xml"/><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diagramData" Target="../diagrams/data4.xml"/><Relationship Id="rId4" Type="http://schemas.openxmlformats.org/officeDocument/2006/relationships/diagramLayout" Target="../diagrams/layout4.xml"/><Relationship Id="rId5" Type="http://schemas.openxmlformats.org/officeDocument/2006/relationships/diagramQuickStyle" Target="../diagrams/quickStyle4.xml"/><Relationship Id="rId30" Type="http://schemas.openxmlformats.org/officeDocument/2006/relationships/diagramQuickStyle" Target="../diagrams/quickStyle9.xml"/><Relationship Id="rId31" Type="http://schemas.openxmlformats.org/officeDocument/2006/relationships/diagramColors" Target="../diagrams/colors9.xml"/><Relationship Id="rId32" Type="http://schemas.microsoft.com/office/2007/relationships/diagramDrawing" Target="../diagrams/drawing9.xml"/><Relationship Id="rId9" Type="http://schemas.openxmlformats.org/officeDocument/2006/relationships/diagramLayout" Target="../diagrams/layout5.xml"/><Relationship Id="rId6" Type="http://schemas.openxmlformats.org/officeDocument/2006/relationships/diagramColors" Target="../diagrams/colors4.xml"/><Relationship Id="rId7" Type="http://schemas.microsoft.com/office/2007/relationships/diagramDrawing" Target="../diagrams/drawing4.xml"/><Relationship Id="rId8" Type="http://schemas.openxmlformats.org/officeDocument/2006/relationships/diagramData" Target="../diagrams/data5.xml"/><Relationship Id="rId33" Type="http://schemas.openxmlformats.org/officeDocument/2006/relationships/diagramData" Target="../diagrams/data10.xml"/><Relationship Id="rId34" Type="http://schemas.openxmlformats.org/officeDocument/2006/relationships/diagramLayout" Target="../diagrams/layout10.xml"/><Relationship Id="rId35" Type="http://schemas.openxmlformats.org/officeDocument/2006/relationships/diagramQuickStyle" Target="../diagrams/quickStyle10.xml"/><Relationship Id="rId36" Type="http://schemas.openxmlformats.org/officeDocument/2006/relationships/diagramColors" Target="../diagrams/colors10.xml"/><Relationship Id="rId10" Type="http://schemas.openxmlformats.org/officeDocument/2006/relationships/diagramQuickStyle" Target="../diagrams/quickStyle5.xml"/><Relationship Id="rId11" Type="http://schemas.openxmlformats.org/officeDocument/2006/relationships/diagramColors" Target="../diagrams/colors5.xml"/><Relationship Id="rId12" Type="http://schemas.microsoft.com/office/2007/relationships/diagramDrawing" Target="../diagrams/drawing5.xml"/><Relationship Id="rId13" Type="http://schemas.openxmlformats.org/officeDocument/2006/relationships/diagramData" Target="../diagrams/data6.xml"/><Relationship Id="rId14" Type="http://schemas.openxmlformats.org/officeDocument/2006/relationships/diagramLayout" Target="../diagrams/layout6.xml"/><Relationship Id="rId15" Type="http://schemas.openxmlformats.org/officeDocument/2006/relationships/diagramQuickStyle" Target="../diagrams/quickStyle6.xml"/><Relationship Id="rId16" Type="http://schemas.openxmlformats.org/officeDocument/2006/relationships/diagramColors" Target="../diagrams/colors6.xml"/><Relationship Id="rId17" Type="http://schemas.microsoft.com/office/2007/relationships/diagramDrawing" Target="../diagrams/drawing6.xml"/><Relationship Id="rId18" Type="http://schemas.openxmlformats.org/officeDocument/2006/relationships/diagramData" Target="../diagrams/data7.xml"/><Relationship Id="rId19" Type="http://schemas.openxmlformats.org/officeDocument/2006/relationships/diagramLayout" Target="../diagrams/layout7.xml"/><Relationship Id="rId37" Type="http://schemas.microsoft.com/office/2007/relationships/diagramDrawing" Target="../diagrams/drawing10.xml"/><Relationship Id="rId38" Type="http://schemas.openxmlformats.org/officeDocument/2006/relationships/diagramData" Target="../diagrams/data11.xml"/><Relationship Id="rId39" Type="http://schemas.openxmlformats.org/officeDocument/2006/relationships/diagramLayout" Target="../diagrams/layout11.xml"/><Relationship Id="rId40" Type="http://schemas.openxmlformats.org/officeDocument/2006/relationships/diagramQuickStyle" Target="../diagrams/quickStyle11.xml"/><Relationship Id="rId41" Type="http://schemas.openxmlformats.org/officeDocument/2006/relationships/diagramColors" Target="../diagrams/colors11.xml"/><Relationship Id="rId42" Type="http://schemas.microsoft.com/office/2007/relationships/diagramDrawing" Target="../diagrams/drawing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png"/></Relationships>
</file>

<file path=ppt/slides/_rels/slide43.xml.rels><?xml version="1.0" encoding="UTF-8" standalone="yes"?>
<Relationships xmlns="http://schemas.openxmlformats.org/package/2006/relationships"><Relationship Id="rId11" Type="http://schemas.openxmlformats.org/officeDocument/2006/relationships/image" Target="../media/image64.png"/><Relationship Id="rId12"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diagramData" Target="../diagrams/data12.xml"/><Relationship Id="rId3" Type="http://schemas.openxmlformats.org/officeDocument/2006/relationships/diagramLayout" Target="../diagrams/layout12.xml"/><Relationship Id="rId4" Type="http://schemas.openxmlformats.org/officeDocument/2006/relationships/diagramQuickStyle" Target="../diagrams/quickStyle12.xml"/><Relationship Id="rId5" Type="http://schemas.openxmlformats.org/officeDocument/2006/relationships/diagramColors" Target="../diagrams/colors12.xml"/><Relationship Id="rId6" Type="http://schemas.microsoft.com/office/2007/relationships/diagramDrawing" Target="../diagrams/drawing12.xml"/><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10.png"/><Relationship Id="rId5" Type="http://schemas.openxmlformats.org/officeDocument/2006/relationships/image" Target="../media/image11.png"/><Relationship Id="rId1" Type="http://schemas.microsoft.com/office/2007/relationships/media" Target="file:///C:\Users\jose%20emilio\AppData\Local\Microsoft\Windows\Temporary%20Internet%20Files\Content.MSO\EB245105.wmv" TargetMode="External"/><Relationship Id="rId2" Type="http://schemas.openxmlformats.org/officeDocument/2006/relationships/video" Target="file:///C:\Users\jose%20emilio\AppData\Local\Microsoft\Windows\Temporary%20Internet%20Files\Content.MSO\EB245105.wm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1412240"/>
            <a:ext cx="7772400" cy="1263650"/>
          </a:xfrm>
        </p:spPr>
        <p:txBody>
          <a:bodyPr>
            <a:normAutofit fontScale="90000"/>
          </a:bodyPr>
          <a:lstStyle/>
          <a:p>
            <a:r>
              <a:rPr lang="es-ES" b="1" dirty="0"/>
              <a:t>“LEADER y Administración Local”</a:t>
            </a:r>
            <a:r>
              <a:rPr lang="es-ES" dirty="0"/>
              <a:t/>
            </a:r>
            <a:br>
              <a:rPr lang="es-ES" dirty="0"/>
            </a:br>
            <a:endParaRPr lang="es-ES" dirty="0"/>
          </a:p>
        </p:txBody>
      </p:sp>
      <p:sp>
        <p:nvSpPr>
          <p:cNvPr id="3" name="Subtítulo 2"/>
          <p:cNvSpPr>
            <a:spLocks noGrp="1"/>
          </p:cNvSpPr>
          <p:nvPr>
            <p:ph type="subTitle" idx="1"/>
          </p:nvPr>
        </p:nvSpPr>
        <p:spPr>
          <a:xfrm>
            <a:off x="1371600" y="2843530"/>
            <a:ext cx="6400800" cy="1752600"/>
          </a:xfrm>
        </p:spPr>
        <p:txBody>
          <a:bodyPr>
            <a:normAutofit fontScale="85000" lnSpcReduction="20000"/>
          </a:bodyPr>
          <a:lstStyle/>
          <a:p>
            <a:r>
              <a:rPr lang="es-ES" dirty="0">
                <a:solidFill>
                  <a:schemeClr val="tx1"/>
                </a:solidFill>
              </a:rPr>
              <a:t>“Reflexiones sobre las entidades locales y LEADER.</a:t>
            </a:r>
            <a:r>
              <a:rPr lang="es-ES" dirty="0" smtClean="0">
                <a:solidFill>
                  <a:schemeClr val="tx1"/>
                </a:solidFill>
              </a:rPr>
              <a:t>”</a:t>
            </a:r>
          </a:p>
          <a:p>
            <a:r>
              <a:rPr lang="es-ES" dirty="0" smtClean="0">
                <a:effectLst/>
              </a:rPr>
              <a:t> </a:t>
            </a:r>
          </a:p>
          <a:p>
            <a:r>
              <a:rPr lang="es-ES" sz="2100" b="1" dirty="0" smtClean="0"/>
              <a:t>Dr. </a:t>
            </a:r>
            <a:r>
              <a:rPr lang="es-ES" sz="2100" b="1" dirty="0"/>
              <a:t>José Emilio Guerrero </a:t>
            </a:r>
            <a:r>
              <a:rPr lang="es-ES" sz="2100" b="1" dirty="0" smtClean="0"/>
              <a:t>Ginel</a:t>
            </a:r>
          </a:p>
          <a:p>
            <a:r>
              <a:rPr lang="es-ES" sz="2100" b="1" dirty="0" smtClean="0">
                <a:effectLst/>
              </a:rPr>
              <a:t>24 de enero de 2018. OVIEDO</a:t>
            </a:r>
            <a:r>
              <a:rPr lang="es-ES" sz="2100" dirty="0" smtClean="0">
                <a:effectLst/>
              </a:rPr>
              <a:t> </a:t>
            </a:r>
            <a:endParaRPr lang="es-ES" sz="2100"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9850" y="0"/>
            <a:ext cx="2222500" cy="1587500"/>
          </a:xfrm>
          <a:prstGeom prst="rect">
            <a:avLst/>
          </a:prstGeom>
          <a:noFill/>
          <a:ln>
            <a:noFill/>
          </a:ln>
        </p:spPr>
      </p:pic>
      <p:pic>
        <p:nvPicPr>
          <p:cNvPr id="5" name="Imagen 4"/>
          <p:cNvPicPr>
            <a:picLocks noChangeAspect="1"/>
          </p:cNvPicPr>
          <p:nvPr/>
        </p:nvPicPr>
        <p:blipFill>
          <a:blip r:embed="rId3"/>
          <a:stretch>
            <a:fillRect/>
          </a:stretch>
        </p:blipFill>
        <p:spPr>
          <a:xfrm>
            <a:off x="0" y="5638800"/>
            <a:ext cx="9144000" cy="946747"/>
          </a:xfrm>
          <a:prstGeom prst="rect">
            <a:avLst/>
          </a:prstGeom>
        </p:spPr>
      </p:pic>
    </p:spTree>
    <p:extLst>
      <p:ext uri="{BB962C8B-B14F-4D97-AF65-F5344CB8AC3E}">
        <p14:creationId xmlns:p14="http://schemas.microsoft.com/office/powerpoint/2010/main" val="157718308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49412"/>
            <a:ext cx="8229600" cy="597647"/>
          </a:xfrm>
        </p:spPr>
        <p:txBody>
          <a:bodyPr>
            <a:normAutofit/>
          </a:bodyPr>
          <a:lstStyle/>
          <a:p>
            <a:r>
              <a:rPr lang="es-ES" sz="2800" dirty="0" smtClean="0"/>
              <a:t>NUEVOS MODELOS DE </a:t>
            </a:r>
            <a:r>
              <a:rPr lang="es-ES" sz="2800" dirty="0" smtClean="0"/>
              <a:t>CIUDADES Y DE LO RURAL</a:t>
            </a:r>
            <a:endParaRPr lang="es-ES" sz="2800" dirty="0"/>
          </a:p>
        </p:txBody>
      </p:sp>
      <p:pic>
        <p:nvPicPr>
          <p:cNvPr id="4" name="Marcador de contenido 3"/>
          <p:cNvPicPr>
            <a:picLocks noGrp="1" noChangeAspect="1"/>
          </p:cNvPicPr>
          <p:nvPr>
            <p:ph idx="1"/>
          </p:nvPr>
        </p:nvPicPr>
        <p:blipFill>
          <a:blip r:embed="rId2"/>
          <a:srcRect l="-9695" r="-9695"/>
          <a:stretch>
            <a:fillRect/>
          </a:stretch>
        </p:blipFill>
        <p:spPr>
          <a:xfrm>
            <a:off x="0" y="911412"/>
            <a:ext cx="9144000" cy="5692588"/>
          </a:xfrm>
        </p:spPr>
      </p:pic>
    </p:spTree>
    <p:extLst>
      <p:ext uri="{BB962C8B-B14F-4D97-AF65-F5344CB8AC3E}">
        <p14:creationId xmlns:p14="http://schemas.microsoft.com/office/powerpoint/2010/main" val="1830479022"/>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860891"/>
          </a:xfrm>
        </p:spPr>
        <p:txBody>
          <a:bodyPr>
            <a:normAutofit fontScale="90000"/>
          </a:bodyPr>
          <a:lstStyle/>
          <a:p>
            <a:r>
              <a:rPr lang="es-ES" sz="2400" dirty="0" smtClean="0"/>
              <a:t>Diseño colaborativo. “Gamificación” </a:t>
            </a:r>
            <a:br>
              <a:rPr lang="es-ES" sz="2400" dirty="0" smtClean="0"/>
            </a:br>
            <a:r>
              <a:rPr lang="es-ES" sz="2400" dirty="0"/>
              <a:t>"</a:t>
            </a:r>
            <a:r>
              <a:rPr lang="es-ES" sz="2400" dirty="0" err="1"/>
              <a:t>Cities</a:t>
            </a:r>
            <a:r>
              <a:rPr lang="es-ES" sz="2400" dirty="0"/>
              <a:t>: </a:t>
            </a:r>
            <a:r>
              <a:rPr lang="es-ES" sz="2400" dirty="0" err="1" smtClean="0"/>
              <a:t>Skylines</a:t>
            </a:r>
            <a:r>
              <a:rPr lang="es-ES" sz="2400" dirty="0" smtClean="0"/>
              <a:t>”. </a:t>
            </a:r>
            <a:r>
              <a:rPr lang="es-ES" sz="2400" dirty="0" err="1"/>
              <a:t>Karoliina</a:t>
            </a:r>
            <a:r>
              <a:rPr lang="es-ES" sz="2400" dirty="0"/>
              <a:t> </a:t>
            </a:r>
            <a:r>
              <a:rPr lang="es-ES" sz="2400" dirty="0" err="1"/>
              <a:t>Korppoo</a:t>
            </a:r>
            <a:r>
              <a:rPr lang="es-ES" sz="2800" dirty="0"/>
              <a:t/>
            </a:r>
            <a:br>
              <a:rPr lang="es-ES" sz="2800" dirty="0"/>
            </a:br>
            <a:endParaRPr lang="es-ES" sz="2800" dirty="0"/>
          </a:p>
        </p:txBody>
      </p:sp>
      <p:pic>
        <p:nvPicPr>
          <p:cNvPr id="5" name="Marcador de contenido 4"/>
          <p:cNvPicPr>
            <a:picLocks noGrp="1" noChangeAspect="1"/>
          </p:cNvPicPr>
          <p:nvPr>
            <p:ph idx="1"/>
          </p:nvPr>
        </p:nvPicPr>
        <p:blipFill>
          <a:blip r:embed="rId2"/>
          <a:srcRect l="11557" r="11557"/>
          <a:stretch>
            <a:fillRect/>
          </a:stretch>
        </p:blipFill>
        <p:spPr>
          <a:xfrm>
            <a:off x="457200" y="986118"/>
            <a:ext cx="8229600" cy="5140045"/>
          </a:xfrm>
        </p:spPr>
      </p:pic>
    </p:spTree>
    <p:extLst>
      <p:ext uri="{BB962C8B-B14F-4D97-AF65-F5344CB8AC3E}">
        <p14:creationId xmlns:p14="http://schemas.microsoft.com/office/powerpoint/2010/main" val="266723374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6312"/>
            <a:ext cx="8229600" cy="1143000"/>
          </a:xfrm>
        </p:spPr>
        <p:txBody>
          <a:bodyPr>
            <a:normAutofit/>
          </a:bodyPr>
          <a:lstStyle/>
          <a:p>
            <a:r>
              <a:rPr lang="es-ES" sz="2800" dirty="0" smtClean="0"/>
              <a:t>DIMENSION POL</a:t>
            </a:r>
            <a:r>
              <a:rPr lang="es-ES" sz="2800" dirty="0" smtClean="0"/>
              <a:t>Í</a:t>
            </a:r>
            <a:r>
              <a:rPr lang="es-ES" sz="2800" dirty="0" smtClean="0"/>
              <a:t>TICA</a:t>
            </a:r>
            <a:endParaRPr lang="es-ES" sz="2800" dirty="0"/>
          </a:p>
        </p:txBody>
      </p:sp>
      <p:sp>
        <p:nvSpPr>
          <p:cNvPr id="3" name="Marcador de contenido 2"/>
          <p:cNvSpPr>
            <a:spLocks noGrp="1"/>
          </p:cNvSpPr>
          <p:nvPr>
            <p:ph idx="1"/>
          </p:nvPr>
        </p:nvSpPr>
        <p:spPr/>
        <p:txBody>
          <a:bodyPr>
            <a:normAutofit fontScale="62500" lnSpcReduction="20000"/>
          </a:bodyPr>
          <a:lstStyle/>
          <a:p>
            <a:r>
              <a:rPr lang="es-ES" dirty="0"/>
              <a:t>La Eurocámara aprobó </a:t>
            </a:r>
            <a:r>
              <a:rPr lang="es-ES" dirty="0" smtClean="0"/>
              <a:t>el 14 noviembre de 2017, por </a:t>
            </a:r>
            <a:r>
              <a:rPr lang="es-ES" dirty="0"/>
              <a:t>amplia mayoría el “Informe sobre el despliegue de los instrumentos de la política de cohesión social por parte de las regiones para afrontar el cambio </a:t>
            </a:r>
            <a:r>
              <a:rPr lang="es-ES" dirty="0" smtClean="0"/>
              <a:t>demográfico.” </a:t>
            </a:r>
            <a:r>
              <a:rPr lang="es-ES" dirty="0" smtClean="0">
                <a:solidFill>
                  <a:srgbClr val="3366FF"/>
                </a:solidFill>
              </a:rPr>
              <a:t>Realidad europea y mundial</a:t>
            </a:r>
          </a:p>
          <a:p>
            <a:endParaRPr lang="es-ES" dirty="0" smtClean="0">
              <a:solidFill>
                <a:srgbClr val="3366FF"/>
              </a:solidFill>
            </a:endParaRPr>
          </a:p>
          <a:p>
            <a:r>
              <a:rPr lang="es-ES" dirty="0" smtClean="0"/>
              <a:t>“Considerando </a:t>
            </a:r>
            <a:r>
              <a:rPr lang="es-ES" dirty="0"/>
              <a:t>que el cambio demográfico es una realidad europea y a nivel mundial y un reto clave, no solo en general, sino también para la mejora de las políticas de desarrollo local y territorial en la Unión en la actualidad, junto con las cuestiones relacionadas con el empleo, la globalización sin control, el cambio climático, la transición hacia economías </a:t>
            </a:r>
            <a:r>
              <a:rPr lang="es-ES" dirty="0" err="1"/>
              <a:t>hipocarbónicas</a:t>
            </a:r>
            <a:r>
              <a:rPr lang="es-ES" dirty="0"/>
              <a:t> y los retos planteados por el cambio industrial y tecnológico y la inclusión social y </a:t>
            </a:r>
            <a:r>
              <a:rPr lang="es-ES" dirty="0" smtClean="0"/>
              <a:t>económica”.</a:t>
            </a:r>
            <a:endParaRPr lang="es-ES" dirty="0"/>
          </a:p>
          <a:p>
            <a:endParaRPr lang="es-ES" dirty="0"/>
          </a:p>
          <a:p>
            <a:r>
              <a:rPr lang="es-ES" dirty="0">
                <a:solidFill>
                  <a:srgbClr val="3366FF"/>
                </a:solidFill>
              </a:rPr>
              <a:t>L</a:t>
            </a:r>
            <a:r>
              <a:rPr lang="es-ES" dirty="0" smtClean="0">
                <a:solidFill>
                  <a:srgbClr val="3366FF"/>
                </a:solidFill>
              </a:rPr>
              <a:t>a </a:t>
            </a:r>
            <a:r>
              <a:rPr lang="es-ES" dirty="0">
                <a:solidFill>
                  <a:srgbClr val="3366FF"/>
                </a:solidFill>
              </a:rPr>
              <a:t>UE considere los criterios demográficos cuando decida el reparto de las ayudas económicas </a:t>
            </a:r>
            <a:r>
              <a:rPr lang="es-ES" dirty="0"/>
              <a:t>–fondos de cohesión- e incluya en sus propuestos partidas específicas para frenar o evitar la persistente despoblación de nuestros pueblos y de nuestros territorios rurales</a:t>
            </a:r>
            <a:r>
              <a:rPr lang="es-ES" dirty="0" smtClean="0"/>
              <a:t>.</a:t>
            </a:r>
          </a:p>
          <a:p>
            <a:endParaRPr lang="es-ES" dirty="0" smtClean="0"/>
          </a:p>
          <a:p>
            <a:endParaRPr lang="es-ES" dirty="0" smtClean="0"/>
          </a:p>
          <a:p>
            <a:endParaRPr lang="es-ES" dirty="0"/>
          </a:p>
          <a:p>
            <a:endParaRPr lang="es-ES" dirty="0"/>
          </a:p>
        </p:txBody>
      </p:sp>
    </p:spTree>
    <p:extLst>
      <p:ext uri="{BB962C8B-B14F-4D97-AF65-F5344CB8AC3E}">
        <p14:creationId xmlns:p14="http://schemas.microsoft.com/office/powerpoint/2010/main" val="4005049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1 Título"/>
          <p:cNvSpPr>
            <a:spLocks noGrp="1"/>
          </p:cNvSpPr>
          <p:nvPr>
            <p:ph type="title"/>
          </p:nvPr>
        </p:nvSpPr>
        <p:spPr>
          <a:xfrm>
            <a:off x="0" y="0"/>
            <a:ext cx="9144000" cy="914400"/>
          </a:xfrm>
        </p:spPr>
        <p:txBody>
          <a:bodyPr>
            <a:normAutofit fontScale="90000"/>
          </a:bodyPr>
          <a:lstStyle/>
          <a:p>
            <a:r>
              <a:rPr lang="es-ES" sz="3200" b="1">
                <a:latin typeface="Calibri" charset="0"/>
              </a:rPr>
              <a:t>Intensidad de riesgos múltiples en la regiones europeas, en el horizonte 2020</a:t>
            </a:r>
          </a:p>
        </p:txBody>
      </p:sp>
      <p:pic>
        <p:nvPicPr>
          <p:cNvPr id="22530" name="Imagen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l="21716" t="4533" r="21355" b="10133"/>
          <a:stretch>
            <a:fillRect/>
          </a:stretch>
        </p:blipFill>
        <p:spPr>
          <a:xfrm>
            <a:off x="3929063" y="914400"/>
            <a:ext cx="4857750" cy="5486400"/>
          </a:xfrm>
        </p:spPr>
      </p:pic>
      <p:sp>
        <p:nvSpPr>
          <p:cNvPr id="22531" name="4 CuadroTexto"/>
          <p:cNvSpPr txBox="1">
            <a:spLocks noChangeArrowheads="1"/>
          </p:cNvSpPr>
          <p:nvPr/>
        </p:nvSpPr>
        <p:spPr bwMode="auto">
          <a:xfrm>
            <a:off x="0" y="1000125"/>
            <a:ext cx="4071938"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ts val="600"/>
              </a:spcBef>
            </a:pPr>
            <a:r>
              <a:rPr lang="es-ES" sz="3200" dirty="0">
                <a:solidFill>
                  <a:schemeClr val="accent1"/>
                </a:solidFill>
              </a:rPr>
              <a:t>Principales retos:</a:t>
            </a:r>
          </a:p>
          <a:p>
            <a:pPr eaLnBrk="1" hangingPunct="1">
              <a:spcBef>
                <a:spcPts val="600"/>
              </a:spcBef>
            </a:pPr>
            <a:r>
              <a:rPr lang="es-ES" sz="2800" dirty="0"/>
              <a:t>La crisis económica y la unidad de la UE</a:t>
            </a:r>
          </a:p>
          <a:p>
            <a:pPr eaLnBrk="1" hangingPunct="1">
              <a:spcBef>
                <a:spcPts val="600"/>
              </a:spcBef>
            </a:pPr>
            <a:endParaRPr lang="es-ES" sz="3200" dirty="0"/>
          </a:p>
          <a:p>
            <a:pPr eaLnBrk="1" hangingPunct="1">
              <a:spcBef>
                <a:spcPts val="600"/>
              </a:spcBef>
            </a:pPr>
            <a:r>
              <a:rPr lang="es-ES" sz="2800" dirty="0"/>
              <a:t> Globalización</a:t>
            </a:r>
          </a:p>
          <a:p>
            <a:pPr eaLnBrk="1" hangingPunct="1">
              <a:spcBef>
                <a:spcPts val="600"/>
              </a:spcBef>
            </a:pPr>
            <a:endParaRPr lang="es-ES" sz="2800" dirty="0"/>
          </a:p>
          <a:p>
            <a:pPr eaLnBrk="1" hangingPunct="1">
              <a:spcBef>
                <a:spcPts val="600"/>
              </a:spcBef>
            </a:pPr>
            <a:r>
              <a:rPr lang="es-ES" sz="2800" dirty="0"/>
              <a:t> Cambios demográficos</a:t>
            </a:r>
          </a:p>
          <a:p>
            <a:pPr eaLnBrk="1" hangingPunct="1">
              <a:spcBef>
                <a:spcPts val="600"/>
              </a:spcBef>
            </a:pPr>
            <a:endParaRPr lang="es-ES" sz="2800" dirty="0"/>
          </a:p>
          <a:p>
            <a:pPr eaLnBrk="1" hangingPunct="1">
              <a:spcBef>
                <a:spcPts val="600"/>
              </a:spcBef>
            </a:pPr>
            <a:r>
              <a:rPr lang="es-ES" sz="2800" dirty="0"/>
              <a:t> Cambio climático</a:t>
            </a:r>
          </a:p>
          <a:p>
            <a:pPr eaLnBrk="1" hangingPunct="1">
              <a:spcBef>
                <a:spcPts val="600"/>
              </a:spcBef>
            </a:pPr>
            <a:endParaRPr lang="es-ES" sz="2800" dirty="0"/>
          </a:p>
          <a:p>
            <a:pPr eaLnBrk="1" hangingPunct="1">
              <a:spcBef>
                <a:spcPts val="600"/>
              </a:spcBef>
            </a:pPr>
            <a:r>
              <a:rPr lang="es-ES" sz="2800" dirty="0"/>
              <a:t> Desafío energético. </a:t>
            </a:r>
          </a:p>
          <a:p>
            <a:pPr eaLnBrk="1" hangingPunct="1">
              <a:spcBef>
                <a:spcPts val="600"/>
              </a:spcBef>
              <a:buFont typeface="Arial" charset="0"/>
              <a:buChar char="•"/>
            </a:pPr>
            <a:endParaRPr lang="en-US" sz="1800" dirty="0"/>
          </a:p>
          <a:p>
            <a:pPr eaLnBrk="1" hangingPunct="1">
              <a:spcBef>
                <a:spcPts val="600"/>
              </a:spcBef>
              <a:buFont typeface="Arial" charset="0"/>
              <a:buChar char="•"/>
            </a:pPr>
            <a:endParaRPr lang="es-ES_tradnl" sz="1800" dirty="0">
              <a:solidFill>
                <a:schemeClr val="bg1"/>
              </a:solidFill>
            </a:endParaRPr>
          </a:p>
          <a:p>
            <a:pPr eaLnBrk="1" hangingPunct="1">
              <a:spcBef>
                <a:spcPts val="600"/>
              </a:spcBef>
              <a:buFont typeface="Arial" charset="0"/>
              <a:buChar char="•"/>
            </a:pPr>
            <a:endParaRPr lang="es-ES_tradnl" sz="1800" dirty="0">
              <a:solidFill>
                <a:schemeClr val="bg1"/>
              </a:solidFill>
            </a:endParaRPr>
          </a:p>
        </p:txBody>
      </p:sp>
    </p:spTree>
    <p:extLst>
      <p:ext uri="{BB962C8B-B14F-4D97-AF65-F5344CB8AC3E}">
        <p14:creationId xmlns:p14="http://schemas.microsoft.com/office/powerpoint/2010/main" val="36529778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rcRect l="-8536" r="-8536"/>
          <a:stretch>
            <a:fillRect/>
          </a:stretch>
        </p:blipFill>
        <p:spPr>
          <a:xfrm>
            <a:off x="-619164" y="0"/>
            <a:ext cx="9763164" cy="6858000"/>
          </a:xfrm>
        </p:spPr>
      </p:pic>
    </p:spTree>
    <p:extLst>
      <p:ext uri="{BB962C8B-B14F-4D97-AF65-F5344CB8AC3E}">
        <p14:creationId xmlns:p14="http://schemas.microsoft.com/office/powerpoint/2010/main" val="10675403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497006" y="368091"/>
            <a:ext cx="3609975" cy="3404844"/>
          </a:xfrm>
          <a:prstGeom prst="rect">
            <a:avLst/>
          </a:prstGeom>
          <a:noFill/>
          <a:ln>
            <a:noFill/>
          </a:ln>
        </p:spPr>
      </p:pic>
      <p:pic>
        <p:nvPicPr>
          <p:cNvPr id="6" name="Imagen 5"/>
          <p:cNvPicPr/>
          <p:nvPr/>
        </p:nvPicPr>
        <p:blipFill>
          <a:blip r:embed="rId3">
            <a:extLst>
              <a:ext uri="{28A0092B-C50C-407E-A947-70E740481C1C}">
                <a14:useLocalDpi xmlns:a14="http://schemas.microsoft.com/office/drawing/2010/main" val="0"/>
              </a:ext>
            </a:extLst>
          </a:blip>
          <a:srcRect/>
          <a:stretch>
            <a:fillRect/>
          </a:stretch>
        </p:blipFill>
        <p:spPr bwMode="auto">
          <a:xfrm>
            <a:off x="5319812" y="186055"/>
            <a:ext cx="3317728" cy="3402835"/>
          </a:xfrm>
          <a:prstGeom prst="rect">
            <a:avLst/>
          </a:prstGeom>
          <a:noFill/>
          <a:ln>
            <a:noFill/>
          </a:ln>
        </p:spPr>
      </p:pic>
      <p:pic>
        <p:nvPicPr>
          <p:cNvPr id="7" name="Imagen 6"/>
          <p:cNvPicPr/>
          <p:nvPr/>
        </p:nvPicPr>
        <p:blipFill>
          <a:blip r:embed="rId4">
            <a:extLst>
              <a:ext uri="{28A0092B-C50C-407E-A947-70E740481C1C}">
                <a14:useLocalDpi xmlns:a14="http://schemas.microsoft.com/office/drawing/2010/main" val="0"/>
              </a:ext>
            </a:extLst>
          </a:blip>
          <a:srcRect/>
          <a:stretch>
            <a:fillRect/>
          </a:stretch>
        </p:blipFill>
        <p:spPr bwMode="auto">
          <a:xfrm>
            <a:off x="5319812" y="3772935"/>
            <a:ext cx="3317728" cy="2901225"/>
          </a:xfrm>
          <a:prstGeom prst="rect">
            <a:avLst/>
          </a:prstGeom>
          <a:noFill/>
          <a:ln>
            <a:noFill/>
          </a:ln>
        </p:spPr>
      </p:pic>
      <p:pic>
        <p:nvPicPr>
          <p:cNvPr id="8" name="Imagen 7"/>
          <p:cNvPicPr/>
          <p:nvPr/>
        </p:nvPicPr>
        <p:blipFill>
          <a:blip r:embed="rId5">
            <a:extLst>
              <a:ext uri="{28A0092B-C50C-407E-A947-70E740481C1C}">
                <a14:useLocalDpi xmlns:a14="http://schemas.microsoft.com/office/drawing/2010/main" val="0"/>
              </a:ext>
            </a:extLst>
          </a:blip>
          <a:srcRect/>
          <a:stretch>
            <a:fillRect/>
          </a:stretch>
        </p:blipFill>
        <p:spPr bwMode="auto">
          <a:xfrm>
            <a:off x="607452" y="3772935"/>
            <a:ext cx="3920830" cy="2901225"/>
          </a:xfrm>
          <a:prstGeom prst="rect">
            <a:avLst/>
          </a:prstGeom>
          <a:noFill/>
          <a:ln>
            <a:noFill/>
          </a:ln>
        </p:spPr>
      </p:pic>
    </p:spTree>
    <p:extLst>
      <p:ext uri="{BB962C8B-B14F-4D97-AF65-F5344CB8AC3E}">
        <p14:creationId xmlns:p14="http://schemas.microsoft.com/office/powerpoint/2010/main" val="4131466184"/>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3313377" y="1012251"/>
            <a:ext cx="5830623" cy="4693163"/>
          </a:xfrm>
          <a:prstGeom prst="rect">
            <a:avLst/>
          </a:prstGeom>
          <a:noFill/>
          <a:ln>
            <a:noFill/>
          </a:ln>
        </p:spPr>
      </p:pic>
      <p:pic>
        <p:nvPicPr>
          <p:cNvPr id="5" name="Imagen 4"/>
          <p:cNvPicPr/>
          <p:nvPr/>
        </p:nvPicPr>
        <p:blipFill>
          <a:blip r:embed="rId3">
            <a:extLst>
              <a:ext uri="{28A0092B-C50C-407E-A947-70E740481C1C}">
                <a14:useLocalDpi xmlns:a14="http://schemas.microsoft.com/office/drawing/2010/main" val="0"/>
              </a:ext>
            </a:extLst>
          </a:blip>
          <a:srcRect/>
          <a:stretch>
            <a:fillRect/>
          </a:stretch>
        </p:blipFill>
        <p:spPr bwMode="auto">
          <a:xfrm>
            <a:off x="0" y="496923"/>
            <a:ext cx="3313377" cy="5705414"/>
          </a:xfrm>
          <a:prstGeom prst="rect">
            <a:avLst/>
          </a:prstGeom>
          <a:noFill/>
          <a:ln>
            <a:noFill/>
          </a:ln>
        </p:spPr>
      </p:pic>
    </p:spTree>
    <p:extLst>
      <p:ext uri="{BB962C8B-B14F-4D97-AF65-F5344CB8AC3E}">
        <p14:creationId xmlns:p14="http://schemas.microsoft.com/office/powerpoint/2010/main" val="2426790519"/>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rcRect l="-14658" r="-14658"/>
          <a:stretch>
            <a:fillRect/>
          </a:stretch>
        </p:blipFill>
        <p:spPr>
          <a:xfrm>
            <a:off x="0" y="0"/>
            <a:ext cx="9144000" cy="6858000"/>
          </a:xfrm>
        </p:spPr>
      </p:pic>
    </p:spTree>
    <p:extLst>
      <p:ext uri="{BB962C8B-B14F-4D97-AF65-F5344CB8AC3E}">
        <p14:creationId xmlns:p14="http://schemas.microsoft.com/office/powerpoint/2010/main" val="103011265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l="-18187" r="-18187"/>
          <a:stretch>
            <a:fillRect/>
          </a:stretch>
        </p:blipFill>
        <p:spPr bwMode="auto">
          <a:xfrm>
            <a:off x="-824874" y="856702"/>
            <a:ext cx="6337134" cy="5376058"/>
          </a:xfrm>
          <a:prstGeom prst="rect">
            <a:avLst/>
          </a:prstGeom>
          <a:noFill/>
          <a:ln>
            <a:noFill/>
          </a:ln>
        </p:spPr>
      </p:pic>
      <p:pic>
        <p:nvPicPr>
          <p:cNvPr id="6" name="Imagen 5"/>
          <p:cNvPicPr>
            <a:picLocks noChangeAspect="1"/>
          </p:cNvPicPr>
          <p:nvPr/>
        </p:nvPicPr>
        <p:blipFill>
          <a:blip r:embed="rId3"/>
          <a:stretch>
            <a:fillRect/>
          </a:stretch>
        </p:blipFill>
        <p:spPr>
          <a:xfrm>
            <a:off x="4635011" y="856702"/>
            <a:ext cx="4508989" cy="5376058"/>
          </a:xfrm>
          <a:prstGeom prst="rect">
            <a:avLst/>
          </a:prstGeom>
        </p:spPr>
      </p:pic>
    </p:spTree>
    <p:extLst>
      <p:ext uri="{BB962C8B-B14F-4D97-AF65-F5344CB8AC3E}">
        <p14:creationId xmlns:p14="http://schemas.microsoft.com/office/powerpoint/2010/main" val="1233585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rcRect l="-16631" r="-16631"/>
          <a:stretch>
            <a:fillRect/>
          </a:stretch>
        </p:blipFill>
        <p:spPr>
          <a:xfrm>
            <a:off x="-1584284" y="0"/>
            <a:ext cx="12281471" cy="6858000"/>
          </a:xfrm>
        </p:spPr>
      </p:pic>
    </p:spTree>
    <p:extLst>
      <p:ext uri="{BB962C8B-B14F-4D97-AF65-F5344CB8AC3E}">
        <p14:creationId xmlns:p14="http://schemas.microsoft.com/office/powerpoint/2010/main" val="3792583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Reflexiones previas</a:t>
            </a:r>
            <a:endParaRPr lang="es-ES" dirty="0"/>
          </a:p>
        </p:txBody>
      </p:sp>
      <p:sp>
        <p:nvSpPr>
          <p:cNvPr id="3" name="Marcador de contenido 2"/>
          <p:cNvSpPr>
            <a:spLocks noGrp="1"/>
          </p:cNvSpPr>
          <p:nvPr>
            <p:ph idx="1"/>
          </p:nvPr>
        </p:nvSpPr>
        <p:spPr/>
        <p:txBody>
          <a:bodyPr>
            <a:normAutofit fontScale="77500" lnSpcReduction="20000"/>
          </a:bodyPr>
          <a:lstStyle/>
          <a:p>
            <a:pPr marL="0" indent="0">
              <a:buNone/>
            </a:pPr>
            <a:r>
              <a:rPr lang="es-ES" dirty="0" smtClean="0"/>
              <a:t>¿</a:t>
            </a:r>
            <a:r>
              <a:rPr lang="es-ES" dirty="0"/>
              <a:t>Q</a:t>
            </a:r>
            <a:r>
              <a:rPr lang="es-ES" dirty="0" smtClean="0"/>
              <a:t>ué </a:t>
            </a:r>
            <a:r>
              <a:rPr lang="es-ES" dirty="0" smtClean="0"/>
              <a:t>le digo a los alcaldes y a sus equipos?</a:t>
            </a:r>
          </a:p>
          <a:p>
            <a:r>
              <a:rPr lang="es-ES" dirty="0" smtClean="0"/>
              <a:t>Ellos son los que tienen </a:t>
            </a:r>
            <a:r>
              <a:rPr lang="es-ES" dirty="0" smtClean="0"/>
              <a:t>mucha </a:t>
            </a:r>
            <a:r>
              <a:rPr lang="es-ES" dirty="0" smtClean="0"/>
              <a:t>visión transversal y </a:t>
            </a:r>
            <a:r>
              <a:rPr lang="es-ES" dirty="0" smtClean="0"/>
              <a:t>legitimidad, y conocimiento de lo cotidiano. </a:t>
            </a:r>
          </a:p>
          <a:p>
            <a:r>
              <a:rPr lang="es-ES" dirty="0" smtClean="0"/>
              <a:t>Que </a:t>
            </a:r>
            <a:r>
              <a:rPr lang="es-ES" dirty="0" smtClean="0"/>
              <a:t>le dediquen un tiempo a pensar en medio y largo plazo en su clave local, que se abstraigan un poco de lo cotidiano, que no </a:t>
            </a:r>
            <a:r>
              <a:rPr lang="es-ES" dirty="0" smtClean="0"/>
              <a:t>les</a:t>
            </a:r>
            <a:r>
              <a:rPr lang="es-ES" dirty="0" smtClean="0"/>
              <a:t> </a:t>
            </a:r>
            <a:r>
              <a:rPr lang="es-ES" dirty="0" smtClean="0"/>
              <a:t>ocupen el espacio de pensar.</a:t>
            </a:r>
          </a:p>
          <a:p>
            <a:r>
              <a:rPr lang="es-ES" dirty="0" smtClean="0"/>
              <a:t>Que el diseño del futuro </a:t>
            </a:r>
            <a:r>
              <a:rPr lang="es-ES" dirty="0" smtClean="0"/>
              <a:t>también le </a:t>
            </a:r>
            <a:r>
              <a:rPr lang="es-ES" dirty="0" smtClean="0"/>
              <a:t>corresponde </a:t>
            </a:r>
            <a:r>
              <a:rPr lang="es-ES" dirty="0" smtClean="0"/>
              <a:t>a ellos y </a:t>
            </a:r>
            <a:r>
              <a:rPr lang="es-ES" dirty="0" smtClean="0"/>
              <a:t>a los vecinos. </a:t>
            </a:r>
          </a:p>
          <a:p>
            <a:r>
              <a:rPr lang="es-ES" dirty="0" smtClean="0"/>
              <a:t>Que participen activamente en los GAL.</a:t>
            </a:r>
          </a:p>
          <a:p>
            <a:r>
              <a:rPr lang="es-ES" dirty="0" smtClean="0">
                <a:solidFill>
                  <a:srgbClr val="3366FF"/>
                </a:solidFill>
              </a:rPr>
              <a:t>Que todo lo que pasa en el entorno son cosas muy importantes para los pueblos.</a:t>
            </a:r>
          </a:p>
          <a:p>
            <a:r>
              <a:rPr lang="es-ES" dirty="0" smtClean="0"/>
              <a:t>Que la época es de alianzas, que trabajen </a:t>
            </a:r>
            <a:r>
              <a:rPr lang="es-ES" dirty="0" smtClean="0"/>
              <a:t>conglomerados, que busquen complicidades y alianzas.</a:t>
            </a:r>
            <a:endParaRPr lang="es-ES" dirty="0"/>
          </a:p>
        </p:txBody>
      </p:sp>
    </p:spTree>
    <p:extLst>
      <p:ext uri="{BB962C8B-B14F-4D97-AF65-F5344CB8AC3E}">
        <p14:creationId xmlns:p14="http://schemas.microsoft.com/office/powerpoint/2010/main" val="2274438555"/>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rcRect l="-24864" r="-24864"/>
          <a:stretch>
            <a:fillRect/>
          </a:stretch>
        </p:blipFill>
        <p:spPr>
          <a:xfrm>
            <a:off x="0" y="1"/>
            <a:ext cx="9144000" cy="6749142"/>
          </a:xfrm>
        </p:spPr>
      </p:pic>
    </p:spTree>
    <p:extLst>
      <p:ext uri="{BB962C8B-B14F-4D97-AF65-F5344CB8AC3E}">
        <p14:creationId xmlns:p14="http://schemas.microsoft.com/office/powerpoint/2010/main" val="1791315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806824"/>
          </a:xfrm>
        </p:spPr>
        <p:txBody>
          <a:bodyPr>
            <a:normAutofit/>
          </a:bodyPr>
          <a:lstStyle/>
          <a:p>
            <a:r>
              <a:rPr lang="es-ES" sz="2800" dirty="0" smtClean="0"/>
              <a:t>ASPECTOS CLAVES</a:t>
            </a:r>
            <a:endParaRPr lang="es-ES" sz="2800" dirty="0"/>
          </a:p>
        </p:txBody>
      </p:sp>
      <p:sp>
        <p:nvSpPr>
          <p:cNvPr id="3" name="Marcador de contenido 2"/>
          <p:cNvSpPr>
            <a:spLocks noGrp="1"/>
          </p:cNvSpPr>
          <p:nvPr>
            <p:ph idx="1"/>
          </p:nvPr>
        </p:nvSpPr>
        <p:spPr>
          <a:xfrm>
            <a:off x="0" y="986118"/>
            <a:ext cx="9144000" cy="5871882"/>
          </a:xfrm>
        </p:spPr>
        <p:txBody>
          <a:bodyPr>
            <a:normAutofit fontScale="70000" lnSpcReduction="20000"/>
          </a:bodyPr>
          <a:lstStyle/>
          <a:p>
            <a:r>
              <a:rPr lang="es-ES" dirty="0" smtClean="0"/>
              <a:t>Instrumentos </a:t>
            </a:r>
            <a:r>
              <a:rPr lang="es-ES" dirty="0" smtClean="0"/>
              <a:t>específicos, como las estrategias </a:t>
            </a:r>
            <a:r>
              <a:rPr lang="es-ES" dirty="0"/>
              <a:t>de especialización inteligente, la inversión territorial integrada </a:t>
            </a:r>
            <a:r>
              <a:rPr lang="es-ES" dirty="0">
                <a:solidFill>
                  <a:srgbClr val="3366FF"/>
                </a:solidFill>
              </a:rPr>
              <a:t>(ITI) </a:t>
            </a:r>
            <a:r>
              <a:rPr lang="es-ES" dirty="0"/>
              <a:t>y el desarrollo local liderado por la comunidad </a:t>
            </a:r>
            <a:r>
              <a:rPr lang="es-ES" dirty="0">
                <a:solidFill>
                  <a:srgbClr val="3366FF"/>
                </a:solidFill>
              </a:rPr>
              <a:t>(CLLD</a:t>
            </a:r>
            <a:r>
              <a:rPr lang="es-ES" dirty="0" smtClean="0"/>
              <a:t>), vínculos </a:t>
            </a:r>
            <a:r>
              <a:rPr lang="es-ES" dirty="0" smtClean="0">
                <a:solidFill>
                  <a:srgbClr val="3366FF"/>
                </a:solidFill>
              </a:rPr>
              <a:t>rurales/urbanos</a:t>
            </a:r>
            <a:r>
              <a:rPr lang="es-ES" dirty="0" smtClean="0"/>
              <a:t>, </a:t>
            </a:r>
            <a:r>
              <a:rPr lang="es-ES" dirty="0" smtClean="0">
                <a:solidFill>
                  <a:srgbClr val="3366FF"/>
                </a:solidFill>
              </a:rPr>
              <a:t>Smart Villages</a:t>
            </a:r>
            <a:r>
              <a:rPr lang="es-ES" dirty="0" smtClean="0"/>
              <a:t>,  </a:t>
            </a:r>
            <a:r>
              <a:rPr lang="es-ES" dirty="0" smtClean="0"/>
              <a:t>deben permitir </a:t>
            </a:r>
            <a:r>
              <a:rPr lang="es-ES" dirty="0"/>
              <a:t>orientar los recursos del programa a las necesidades territoriales y combinar el apoyo de diferentes fuentes y fondos. </a:t>
            </a:r>
            <a:endParaRPr lang="es-ES" dirty="0" smtClean="0"/>
          </a:p>
          <a:p>
            <a:r>
              <a:rPr lang="es-ES" dirty="0"/>
              <a:t>Ha sido establecido conjuntamente por </a:t>
            </a:r>
            <a:r>
              <a:rPr lang="es-ES" dirty="0" smtClean="0"/>
              <a:t>varias Direcciones </a:t>
            </a:r>
            <a:r>
              <a:rPr lang="es-ES" dirty="0"/>
              <a:t>Generales y se basa en una visión compartida de desarrollo equilibrado en las regiones europeas y la necesidad de proporcionar perspectivas de crecimiento a las zonas rurales y las aldeas</a:t>
            </a:r>
            <a:r>
              <a:rPr lang="es-ES" dirty="0" smtClean="0"/>
              <a:t>.</a:t>
            </a:r>
          </a:p>
          <a:p>
            <a:r>
              <a:rPr lang="es-ES" dirty="0"/>
              <a:t>L</a:t>
            </a:r>
            <a:r>
              <a:rPr lang="es-ES" dirty="0" smtClean="0"/>
              <a:t>as </a:t>
            </a:r>
            <a:r>
              <a:rPr lang="es-ES" dirty="0"/>
              <a:t>políticas presten especial atención a la superación de la brecha digital entre las zonas rurales y urbanas y que desarrollen el potencial que ofrecen la conectividad y la digitalización de las zonas </a:t>
            </a:r>
            <a:r>
              <a:rPr lang="es-ES" dirty="0" smtClean="0"/>
              <a:t>rurales.</a:t>
            </a:r>
          </a:p>
          <a:p>
            <a:r>
              <a:rPr lang="es-ES" dirty="0" smtClean="0"/>
              <a:t> </a:t>
            </a:r>
            <a:r>
              <a:rPr lang="es-ES" dirty="0"/>
              <a:t>Las Aldeas Inteligentes no se pueden hacer de forma aislada y deberían integrarse en las estrategias de desarrollo más amplias para las regiones y los </a:t>
            </a:r>
            <a:r>
              <a:rPr lang="es-ES" dirty="0" smtClean="0"/>
              <a:t>territorios y  fortalecer </a:t>
            </a:r>
            <a:r>
              <a:rPr lang="es-ES" dirty="0"/>
              <a:t>los vínculos entre las áreas rurales y urbanas es clave para lograr nuestros objetivos. </a:t>
            </a:r>
            <a:endParaRPr lang="es-ES" dirty="0"/>
          </a:p>
        </p:txBody>
      </p:sp>
    </p:spTree>
    <p:extLst>
      <p:ext uri="{BB962C8B-B14F-4D97-AF65-F5344CB8AC3E}">
        <p14:creationId xmlns:p14="http://schemas.microsoft.com/office/powerpoint/2010/main" val="298992674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6164"/>
            <a:ext cx="8229600" cy="548232"/>
          </a:xfrm>
        </p:spPr>
        <p:txBody>
          <a:bodyPr>
            <a:normAutofit/>
          </a:bodyPr>
          <a:lstStyle/>
          <a:p>
            <a:r>
              <a:rPr lang="es-ES" sz="2400" dirty="0" smtClean="0"/>
              <a:t>SMART VILLAGES</a:t>
            </a:r>
            <a:endParaRPr lang="es-ES" sz="2400" dirty="0"/>
          </a:p>
        </p:txBody>
      </p:sp>
      <p:sp>
        <p:nvSpPr>
          <p:cNvPr id="3" name="Marcador de contenido 2"/>
          <p:cNvSpPr>
            <a:spLocks noGrp="1"/>
          </p:cNvSpPr>
          <p:nvPr>
            <p:ph idx="1"/>
          </p:nvPr>
        </p:nvSpPr>
        <p:spPr>
          <a:xfrm>
            <a:off x="0" y="564396"/>
            <a:ext cx="9144000" cy="6054796"/>
          </a:xfrm>
        </p:spPr>
        <p:txBody>
          <a:bodyPr>
            <a:normAutofit fontScale="85000" lnSpcReduction="10000"/>
          </a:bodyPr>
          <a:lstStyle/>
          <a:p>
            <a:r>
              <a:rPr lang="es-ES" dirty="0" smtClean="0"/>
              <a:t>El </a:t>
            </a:r>
            <a:r>
              <a:rPr lang="es-ES" dirty="0"/>
              <a:t>tema de Smart Villages, </a:t>
            </a:r>
            <a:r>
              <a:rPr lang="es-ES" dirty="0" smtClean="0"/>
              <a:t>desborda </a:t>
            </a:r>
            <a:r>
              <a:rPr lang="es-ES" dirty="0"/>
              <a:t>lo puramente regional o territorial, y es un reto social. </a:t>
            </a:r>
            <a:r>
              <a:rPr lang="es-ES" dirty="0" smtClean="0"/>
              <a:t>¿Como </a:t>
            </a:r>
            <a:r>
              <a:rPr lang="es-ES" dirty="0"/>
              <a:t>hacer el mundo rural </a:t>
            </a:r>
            <a:r>
              <a:rPr lang="es-ES" dirty="0" smtClean="0"/>
              <a:t>atractivo </a:t>
            </a:r>
            <a:r>
              <a:rPr lang="es-ES" dirty="0"/>
              <a:t>y lograr unos servicios equiparables en zonas rurales a los de otras zonas? </a:t>
            </a:r>
          </a:p>
          <a:p>
            <a:r>
              <a:rPr lang="es-ES" dirty="0"/>
              <a:t>Es preciso facilitar negocios electrónicos en el mundo rural, es una oportunidad para empresarios, </a:t>
            </a:r>
            <a:r>
              <a:rPr lang="es-ES" dirty="0" smtClean="0"/>
              <a:t>ciudadanos: mejorar  </a:t>
            </a:r>
            <a:r>
              <a:rPr lang="es-ES" dirty="0"/>
              <a:t>la calidad de vida en las zonas rurales, servicios sociales, deportivos, de energía, turismo. </a:t>
            </a:r>
            <a:endParaRPr lang="es-ES" dirty="0" smtClean="0"/>
          </a:p>
          <a:p>
            <a:r>
              <a:rPr lang="es-ES" dirty="0" smtClean="0"/>
              <a:t>Velocidad </a:t>
            </a:r>
            <a:r>
              <a:rPr lang="es-ES" dirty="0"/>
              <a:t>de los cambios, es tan rápida, que hay que pensar un poco más en el medio plazo, qué negocios hay que crear en las zonas rurales para que funcionen en el futuro, en el que no importará tanto la localización si se puede hacer de todo en todas partes (por TIC)</a:t>
            </a:r>
            <a:r>
              <a:rPr lang="es-ES" dirty="0" smtClean="0"/>
              <a:t>.</a:t>
            </a:r>
          </a:p>
          <a:p>
            <a:pPr marL="0" indent="0" algn="ctr">
              <a:buNone/>
            </a:pPr>
            <a:r>
              <a:rPr lang="es-ES" dirty="0" smtClean="0">
                <a:solidFill>
                  <a:srgbClr val="3366FF"/>
                </a:solidFill>
              </a:rPr>
              <a:t>INNOVACI</a:t>
            </a:r>
            <a:r>
              <a:rPr lang="es-ES" dirty="0" smtClean="0">
                <a:solidFill>
                  <a:srgbClr val="3366FF"/>
                </a:solidFill>
              </a:rPr>
              <a:t>ÓN SOCIAL</a:t>
            </a:r>
            <a:endParaRPr lang="es-ES" dirty="0">
              <a:solidFill>
                <a:srgbClr val="3366FF"/>
              </a:solidFill>
            </a:endParaRPr>
          </a:p>
          <a:p>
            <a:endParaRPr lang="es-ES" dirty="0"/>
          </a:p>
        </p:txBody>
      </p:sp>
      <p:pic>
        <p:nvPicPr>
          <p:cNvPr id="4" name="Imagen 3"/>
          <p:cNvPicPr>
            <a:picLocks noChangeAspect="1"/>
          </p:cNvPicPr>
          <p:nvPr/>
        </p:nvPicPr>
        <p:blipFill>
          <a:blip r:embed="rId2"/>
          <a:stretch>
            <a:fillRect/>
          </a:stretch>
        </p:blipFill>
        <p:spPr>
          <a:xfrm>
            <a:off x="6161654" y="5262516"/>
            <a:ext cx="2410570" cy="1096573"/>
          </a:xfrm>
          <a:prstGeom prst="rect">
            <a:avLst/>
          </a:prstGeom>
        </p:spPr>
      </p:pic>
    </p:spTree>
    <p:extLst>
      <p:ext uri="{BB962C8B-B14F-4D97-AF65-F5344CB8AC3E}">
        <p14:creationId xmlns:p14="http://schemas.microsoft.com/office/powerpoint/2010/main" val="38908726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p:txBody>
          <a:bodyPr/>
          <a:lstStyle/>
          <a:p>
            <a:r>
              <a:rPr lang="es-ES" sz="2400">
                <a:solidFill>
                  <a:srgbClr val="0070C0"/>
                </a:solidFill>
                <a:latin typeface="Calibri" charset="0"/>
              </a:rPr>
              <a:t>DIMENSIONES DEL CAPITAL TERRITORIAL</a:t>
            </a:r>
          </a:p>
        </p:txBody>
      </p:sp>
      <p:grpSp>
        <p:nvGrpSpPr>
          <p:cNvPr id="22530" name="Group 3"/>
          <p:cNvGrpSpPr>
            <a:grpSpLocks noGrp="1"/>
          </p:cNvGrpSpPr>
          <p:nvPr/>
        </p:nvGrpSpPr>
        <p:grpSpPr bwMode="auto">
          <a:xfrm>
            <a:off x="566738" y="1752600"/>
            <a:ext cx="8001000" cy="4267200"/>
            <a:chOff x="567" y="890"/>
            <a:chExt cx="4626" cy="2449"/>
          </a:xfrm>
        </p:grpSpPr>
        <p:grpSp>
          <p:nvGrpSpPr>
            <p:cNvPr id="22531" name="Group 4"/>
            <p:cNvGrpSpPr>
              <a:grpSpLocks/>
            </p:cNvGrpSpPr>
            <p:nvPr/>
          </p:nvGrpSpPr>
          <p:grpSpPr bwMode="auto">
            <a:xfrm>
              <a:off x="567" y="890"/>
              <a:ext cx="4308" cy="2449"/>
              <a:chOff x="567" y="890"/>
              <a:chExt cx="4308" cy="2449"/>
            </a:xfrm>
          </p:grpSpPr>
          <p:sp>
            <p:nvSpPr>
              <p:cNvPr id="9" name="Oval 5"/>
              <p:cNvSpPr>
                <a:spLocks noChangeArrowheads="1"/>
              </p:cNvSpPr>
              <p:nvPr/>
            </p:nvSpPr>
            <p:spPr bwMode="auto">
              <a:xfrm>
                <a:off x="2472" y="890"/>
                <a:ext cx="816" cy="907"/>
              </a:xfrm>
              <a:prstGeom prst="ellipse">
                <a:avLst/>
              </a:prstGeom>
              <a:solidFill>
                <a:schemeClr val="tx2">
                  <a:lumMod val="20000"/>
                  <a:lumOff val="80000"/>
                </a:schemeClr>
              </a:solidFill>
              <a:ln w="9525">
                <a:solidFill>
                  <a:schemeClr val="tx2">
                    <a:lumMod val="75000"/>
                  </a:schemeClr>
                </a:solidFill>
                <a:round/>
                <a:headEnd/>
                <a:tailEnd/>
              </a:ln>
            </p:spPr>
            <p:txBody>
              <a:bodyPr wrap="none" anchor="ctr"/>
              <a:lstStyle/>
              <a:p>
                <a:pPr algn="ctr">
                  <a:defRPr/>
                </a:pPr>
                <a:endParaRPr lang="pt-BR">
                  <a:ea typeface="+mn-ea"/>
                  <a:cs typeface="Arial" charset="0"/>
                </a:endParaRPr>
              </a:p>
            </p:txBody>
          </p:sp>
          <p:sp>
            <p:nvSpPr>
              <p:cNvPr id="10" name="Oval 6"/>
              <p:cNvSpPr>
                <a:spLocks noChangeArrowheads="1"/>
              </p:cNvSpPr>
              <p:nvPr/>
            </p:nvSpPr>
            <p:spPr bwMode="auto">
              <a:xfrm>
                <a:off x="839" y="1752"/>
                <a:ext cx="1451" cy="635"/>
              </a:xfrm>
              <a:prstGeom prst="ellipse">
                <a:avLst/>
              </a:prstGeom>
              <a:solidFill>
                <a:schemeClr val="tx2">
                  <a:lumMod val="20000"/>
                  <a:lumOff val="80000"/>
                </a:schemeClr>
              </a:solidFill>
              <a:ln w="9525">
                <a:solidFill>
                  <a:schemeClr val="tx2">
                    <a:lumMod val="75000"/>
                  </a:schemeClr>
                </a:solidFill>
                <a:round/>
                <a:headEnd/>
                <a:tailEnd/>
              </a:ln>
            </p:spPr>
            <p:txBody>
              <a:bodyPr wrap="none" anchor="ctr"/>
              <a:lstStyle/>
              <a:p>
                <a:pPr algn="ctr">
                  <a:defRPr/>
                </a:pPr>
                <a:endParaRPr lang="pt-BR">
                  <a:ea typeface="+mn-ea"/>
                  <a:cs typeface="Arial" charset="0"/>
                </a:endParaRPr>
              </a:p>
            </p:txBody>
          </p:sp>
          <p:sp>
            <p:nvSpPr>
              <p:cNvPr id="11" name="Oval 7"/>
              <p:cNvSpPr>
                <a:spLocks noChangeArrowheads="1"/>
              </p:cNvSpPr>
              <p:nvPr/>
            </p:nvSpPr>
            <p:spPr bwMode="auto">
              <a:xfrm>
                <a:off x="3424" y="1797"/>
                <a:ext cx="1451" cy="630"/>
              </a:xfrm>
              <a:prstGeom prst="ellipse">
                <a:avLst/>
              </a:prstGeom>
              <a:solidFill>
                <a:schemeClr val="tx2">
                  <a:lumMod val="20000"/>
                  <a:lumOff val="80000"/>
                </a:schemeClr>
              </a:solidFill>
              <a:ln w="9525">
                <a:solidFill>
                  <a:schemeClr val="tx2">
                    <a:lumMod val="75000"/>
                  </a:schemeClr>
                </a:solidFill>
                <a:round/>
                <a:headEnd/>
                <a:tailEnd/>
              </a:ln>
            </p:spPr>
            <p:txBody>
              <a:bodyPr wrap="none" anchor="ctr"/>
              <a:lstStyle/>
              <a:p>
                <a:pPr algn="ctr">
                  <a:defRPr/>
                </a:pPr>
                <a:endParaRPr lang="pt-BR">
                  <a:ea typeface="+mn-ea"/>
                  <a:cs typeface="Arial" charset="0"/>
                </a:endParaRPr>
              </a:p>
            </p:txBody>
          </p:sp>
          <p:sp>
            <p:nvSpPr>
              <p:cNvPr id="12" name="Oval 8"/>
              <p:cNvSpPr>
                <a:spLocks noChangeArrowheads="1"/>
              </p:cNvSpPr>
              <p:nvPr/>
            </p:nvSpPr>
            <p:spPr bwMode="auto">
              <a:xfrm>
                <a:off x="2472" y="2432"/>
                <a:ext cx="816" cy="907"/>
              </a:xfrm>
              <a:prstGeom prst="ellipse">
                <a:avLst/>
              </a:prstGeom>
              <a:solidFill>
                <a:schemeClr val="tx2">
                  <a:lumMod val="20000"/>
                  <a:lumOff val="80000"/>
                </a:schemeClr>
              </a:solidFill>
              <a:ln w="9525">
                <a:solidFill>
                  <a:schemeClr val="tx2">
                    <a:lumMod val="75000"/>
                  </a:schemeClr>
                </a:solidFill>
                <a:round/>
                <a:headEnd/>
                <a:tailEnd/>
              </a:ln>
            </p:spPr>
            <p:txBody>
              <a:bodyPr wrap="none" anchor="ctr"/>
              <a:lstStyle/>
              <a:p>
                <a:pPr algn="ctr">
                  <a:defRPr/>
                </a:pPr>
                <a:endParaRPr lang="pt-BR">
                  <a:ea typeface="+mn-ea"/>
                  <a:cs typeface="Arial" charset="0"/>
                </a:endParaRPr>
              </a:p>
            </p:txBody>
          </p:sp>
          <p:sp>
            <p:nvSpPr>
              <p:cNvPr id="13" name="Oval 9"/>
              <p:cNvSpPr>
                <a:spLocks noChangeArrowheads="1"/>
              </p:cNvSpPr>
              <p:nvPr/>
            </p:nvSpPr>
            <p:spPr bwMode="auto">
              <a:xfrm>
                <a:off x="2154" y="1706"/>
                <a:ext cx="1452" cy="862"/>
              </a:xfrm>
              <a:prstGeom prst="ellipse">
                <a:avLst/>
              </a:prstGeom>
              <a:solidFill>
                <a:schemeClr val="tx2">
                  <a:lumMod val="20000"/>
                  <a:lumOff val="80000"/>
                </a:schemeClr>
              </a:solidFill>
              <a:ln w="9525">
                <a:solidFill>
                  <a:schemeClr val="tx2">
                    <a:lumMod val="75000"/>
                  </a:schemeClr>
                </a:solidFill>
                <a:round/>
                <a:headEnd/>
                <a:tailEnd/>
              </a:ln>
            </p:spPr>
            <p:txBody>
              <a:bodyPr wrap="none" anchor="ctr"/>
              <a:lstStyle/>
              <a:p>
                <a:pPr algn="ctr">
                  <a:defRPr/>
                </a:pPr>
                <a:endParaRPr lang="pt-BR">
                  <a:ea typeface="+mn-ea"/>
                  <a:cs typeface="Arial" charset="0"/>
                </a:endParaRPr>
              </a:p>
            </p:txBody>
          </p:sp>
          <p:sp>
            <p:nvSpPr>
              <p:cNvPr id="14" name="Line 10"/>
              <p:cNvSpPr>
                <a:spLocks noChangeShapeType="1"/>
              </p:cNvSpPr>
              <p:nvPr/>
            </p:nvSpPr>
            <p:spPr bwMode="auto">
              <a:xfrm rot="-1463335">
                <a:off x="2193" y="1892"/>
                <a:ext cx="28" cy="55"/>
              </a:xfrm>
              <a:prstGeom prst="line">
                <a:avLst/>
              </a:prstGeom>
              <a:noFill/>
              <a:ln w="6350">
                <a:solidFill>
                  <a:schemeClr val="tx2">
                    <a:lumMod val="75000"/>
                  </a:schemeClr>
                </a:solidFill>
                <a:round/>
                <a:headEnd/>
                <a:tailEnd type="triangle" w="med" len="med"/>
              </a:ln>
            </p:spPr>
            <p:txBody>
              <a:bodyPr/>
              <a:lstStyle/>
              <a:p>
                <a:pPr>
                  <a:defRPr/>
                </a:pPr>
                <a:endParaRPr lang="pt-BR">
                  <a:ea typeface="+mn-ea"/>
                  <a:cs typeface="Arial" charset="0"/>
                </a:endParaRPr>
              </a:p>
            </p:txBody>
          </p:sp>
          <p:sp>
            <p:nvSpPr>
              <p:cNvPr id="15" name="Line 11"/>
              <p:cNvSpPr>
                <a:spLocks noChangeShapeType="1"/>
              </p:cNvSpPr>
              <p:nvPr/>
            </p:nvSpPr>
            <p:spPr bwMode="auto">
              <a:xfrm rot="20138679" flipH="1">
                <a:off x="3098" y="1706"/>
                <a:ext cx="50" cy="11"/>
              </a:xfrm>
              <a:prstGeom prst="line">
                <a:avLst/>
              </a:prstGeom>
              <a:noFill/>
              <a:ln w="6350">
                <a:solidFill>
                  <a:schemeClr val="tx2">
                    <a:lumMod val="75000"/>
                  </a:schemeClr>
                </a:solidFill>
                <a:round/>
                <a:headEnd/>
                <a:tailEnd type="triangle" w="med" len="med"/>
              </a:ln>
            </p:spPr>
            <p:txBody>
              <a:bodyPr/>
              <a:lstStyle/>
              <a:p>
                <a:pPr>
                  <a:defRPr/>
                </a:pPr>
                <a:endParaRPr lang="pt-BR">
                  <a:ea typeface="+mn-ea"/>
                  <a:cs typeface="Arial" charset="0"/>
                </a:endParaRPr>
              </a:p>
            </p:txBody>
          </p:sp>
          <p:sp>
            <p:nvSpPr>
              <p:cNvPr id="16" name="Line 12"/>
              <p:cNvSpPr>
                <a:spLocks noChangeShapeType="1"/>
              </p:cNvSpPr>
              <p:nvPr/>
            </p:nvSpPr>
            <p:spPr bwMode="auto">
              <a:xfrm rot="-1463335" flipH="1" flipV="1">
                <a:off x="3154" y="2523"/>
                <a:ext cx="17" cy="72"/>
              </a:xfrm>
              <a:prstGeom prst="line">
                <a:avLst/>
              </a:prstGeom>
              <a:noFill/>
              <a:ln w="6350">
                <a:solidFill>
                  <a:schemeClr val="tx2">
                    <a:lumMod val="75000"/>
                  </a:schemeClr>
                </a:solidFill>
                <a:round/>
                <a:headEnd/>
                <a:tailEnd type="triangle" w="med" len="med"/>
              </a:ln>
            </p:spPr>
            <p:txBody>
              <a:bodyPr/>
              <a:lstStyle/>
              <a:p>
                <a:pPr>
                  <a:defRPr/>
                </a:pPr>
                <a:endParaRPr lang="pt-BR">
                  <a:ea typeface="+mn-ea"/>
                  <a:cs typeface="Arial" charset="0"/>
                </a:endParaRPr>
              </a:p>
            </p:txBody>
          </p:sp>
          <p:sp>
            <p:nvSpPr>
              <p:cNvPr id="17" name="Line 13"/>
              <p:cNvSpPr>
                <a:spLocks noChangeShapeType="1"/>
              </p:cNvSpPr>
              <p:nvPr/>
            </p:nvSpPr>
            <p:spPr bwMode="auto">
              <a:xfrm rot="20136665" flipH="1">
                <a:off x="3515" y="1936"/>
                <a:ext cx="46" cy="0"/>
              </a:xfrm>
              <a:prstGeom prst="line">
                <a:avLst/>
              </a:prstGeom>
              <a:noFill/>
              <a:ln w="6350">
                <a:solidFill>
                  <a:schemeClr val="tx2">
                    <a:lumMod val="75000"/>
                  </a:schemeClr>
                </a:solidFill>
                <a:round/>
                <a:headEnd/>
                <a:tailEnd type="triangle" w="med" len="med"/>
              </a:ln>
            </p:spPr>
            <p:txBody>
              <a:bodyPr/>
              <a:lstStyle/>
              <a:p>
                <a:pPr>
                  <a:defRPr/>
                </a:pPr>
                <a:endParaRPr lang="pt-BR">
                  <a:ea typeface="+mn-ea"/>
                  <a:cs typeface="Arial" charset="0"/>
                </a:endParaRPr>
              </a:p>
            </p:txBody>
          </p:sp>
          <p:sp>
            <p:nvSpPr>
              <p:cNvPr id="22543" name="Text Box 14"/>
              <p:cNvSpPr txBox="1">
                <a:spLocks noChangeArrowheads="1"/>
              </p:cNvSpPr>
              <p:nvPr/>
            </p:nvSpPr>
            <p:spPr bwMode="auto">
              <a:xfrm>
                <a:off x="1791" y="1162"/>
                <a:ext cx="222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ES" sz="1300" b="1">
                    <a:latin typeface="Trebuchet MS" charset="0"/>
                  </a:rPr>
                  <a:t>Externo</a:t>
                </a:r>
              </a:p>
              <a:p>
                <a:pPr algn="ctr" eaLnBrk="1" hangingPunct="1">
                  <a:spcBef>
                    <a:spcPct val="50000"/>
                  </a:spcBef>
                </a:pPr>
                <a:r>
                  <a:rPr lang="es-ES" sz="1300" b="1">
                    <a:latin typeface="Trebuchet MS" charset="0"/>
                  </a:rPr>
                  <a:t>(Intercambios con mercados externos, instituciones y redes)</a:t>
                </a:r>
              </a:p>
            </p:txBody>
          </p:sp>
          <p:sp>
            <p:nvSpPr>
              <p:cNvPr id="22544" name="Text Box 15"/>
              <p:cNvSpPr txBox="1">
                <a:spLocks noChangeArrowheads="1"/>
              </p:cNvSpPr>
              <p:nvPr/>
            </p:nvSpPr>
            <p:spPr bwMode="auto">
              <a:xfrm>
                <a:off x="1791" y="2704"/>
                <a:ext cx="2223" cy="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ES" sz="1300" b="1">
                    <a:latin typeface="Trebuchet MS" charset="0"/>
                  </a:rPr>
                  <a:t>Interno</a:t>
                </a:r>
              </a:p>
              <a:p>
                <a:pPr algn="ctr" eaLnBrk="1" hangingPunct="1">
                  <a:spcBef>
                    <a:spcPct val="50000"/>
                  </a:spcBef>
                </a:pPr>
                <a:r>
                  <a:rPr lang="es-ES" sz="1300" b="1">
                    <a:latin typeface="Trebuchet MS" charset="0"/>
                  </a:rPr>
                  <a:t>(Interacción entre participantes, instituciones, redes locales)</a:t>
                </a:r>
              </a:p>
            </p:txBody>
          </p:sp>
          <p:sp>
            <p:nvSpPr>
              <p:cNvPr id="22545" name="Text Box 16"/>
              <p:cNvSpPr txBox="1">
                <a:spLocks noChangeArrowheads="1"/>
              </p:cNvSpPr>
              <p:nvPr/>
            </p:nvSpPr>
            <p:spPr bwMode="auto">
              <a:xfrm>
                <a:off x="567" y="1842"/>
                <a:ext cx="1905"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ES" sz="1300" b="1">
                    <a:latin typeface="Trebuchet MS" charset="0"/>
                  </a:rPr>
                  <a:t>Pasado</a:t>
                </a:r>
              </a:p>
              <a:p>
                <a:pPr algn="ctr" eaLnBrk="1" hangingPunct="1">
                  <a:spcBef>
                    <a:spcPct val="50000"/>
                  </a:spcBef>
                </a:pPr>
                <a:r>
                  <a:rPr lang="es-ES" sz="1300" b="1">
                    <a:latin typeface="Trebuchet MS" charset="0"/>
                  </a:rPr>
                  <a:t>(la historia del territorio)</a:t>
                </a:r>
              </a:p>
            </p:txBody>
          </p:sp>
        </p:grpSp>
        <p:sp>
          <p:nvSpPr>
            <p:cNvPr id="22532" name="Text Box 17"/>
            <p:cNvSpPr txBox="1">
              <a:spLocks noChangeArrowheads="1"/>
            </p:cNvSpPr>
            <p:nvPr/>
          </p:nvSpPr>
          <p:spPr bwMode="auto">
            <a:xfrm>
              <a:off x="3288" y="1842"/>
              <a:ext cx="1905" cy="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s-ES" sz="1300" b="1">
                  <a:latin typeface="Trebuchet MS" charset="0"/>
                </a:rPr>
                <a:t>Futuro</a:t>
              </a:r>
            </a:p>
            <a:p>
              <a:pPr algn="ctr" eaLnBrk="1" hangingPunct="1">
                <a:spcBef>
                  <a:spcPct val="50000"/>
                </a:spcBef>
              </a:pPr>
              <a:r>
                <a:rPr lang="es-ES" sz="1300" b="1">
                  <a:latin typeface="Trebuchet MS" charset="0"/>
                </a:rPr>
                <a:t>(el proyecto territorial)</a:t>
              </a:r>
            </a:p>
          </p:txBody>
        </p:sp>
        <p:sp>
          <p:nvSpPr>
            <p:cNvPr id="8" name="Text Box 18"/>
            <p:cNvSpPr txBox="1">
              <a:spLocks noChangeArrowheads="1"/>
            </p:cNvSpPr>
            <p:nvPr/>
          </p:nvSpPr>
          <p:spPr bwMode="auto">
            <a:xfrm>
              <a:off x="2377" y="1867"/>
              <a:ext cx="1001" cy="354"/>
            </a:xfrm>
            <a:prstGeom prst="rect">
              <a:avLst/>
            </a:prstGeom>
            <a:solidFill>
              <a:schemeClr val="tx2">
                <a:lumMod val="20000"/>
                <a:lumOff val="80000"/>
              </a:schemeClr>
            </a:solidFill>
            <a:ln w="9525">
              <a:noFill/>
              <a:miter lim="800000"/>
              <a:headEnd/>
              <a:tailEnd/>
            </a:ln>
          </p:spPr>
          <p:txBody>
            <a:bodyPr>
              <a:spAutoFit/>
            </a:bodyPr>
            <a:lstStyle/>
            <a:p>
              <a:pPr algn="ctr">
                <a:spcBef>
                  <a:spcPct val="50000"/>
                </a:spcBef>
                <a:defRPr/>
              </a:pPr>
              <a:r>
                <a:rPr lang="es-ES" sz="1700" b="1" dirty="0">
                  <a:latin typeface="Trebuchet MS" pitchFamily="34" charset="0"/>
                  <a:ea typeface="+mn-ea"/>
                  <a:cs typeface="Arial" charset="0"/>
                </a:rPr>
                <a:t>CAPITAL TERRITORIAL</a:t>
              </a:r>
            </a:p>
          </p:txBody>
        </p:sp>
      </p:grpSp>
    </p:spTree>
    <p:extLst>
      <p:ext uri="{BB962C8B-B14F-4D97-AF65-F5344CB8AC3E}">
        <p14:creationId xmlns:p14="http://schemas.microsoft.com/office/powerpoint/2010/main" val="4273584443"/>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871538" y="312738"/>
            <a:ext cx="8162925" cy="1311275"/>
          </a:xfrm>
        </p:spPr>
        <p:txBody>
          <a:bodyPr/>
          <a:lstStyle/>
          <a:p>
            <a:pPr eaLnBrk="1" hangingPunct="1">
              <a:defRPr/>
            </a:pPr>
            <a:r>
              <a:rPr lang="es-ES" sz="4000" smtClean="0">
                <a:cs typeface="+mj-cs"/>
              </a:rPr>
              <a:t>JERARQUÍA DE LA TOMA DE DECISIONES</a:t>
            </a:r>
          </a:p>
        </p:txBody>
      </p:sp>
      <p:pic>
        <p:nvPicPr>
          <p:cNvPr id="104451" name="Picture 3" descr="jerarqui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00113" y="1844675"/>
            <a:ext cx="6624637" cy="4959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8"/>
                    </a:srgbClr>
                  </a:outerShdw>
                </a:effectLst>
              </a14:hiddenEffects>
            </a:ext>
          </a:extLst>
        </p:spPr>
      </p:pic>
    </p:spTree>
    <p:extLst>
      <p:ext uri="{BB962C8B-B14F-4D97-AF65-F5344CB8AC3E}">
        <p14:creationId xmlns:p14="http://schemas.microsoft.com/office/powerpoint/2010/main" val="2196683343"/>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7 Título"/>
          <p:cNvSpPr txBox="1">
            <a:spLocks/>
          </p:cNvSpPr>
          <p:nvPr/>
        </p:nvSpPr>
        <p:spPr bwMode="auto">
          <a:xfrm>
            <a:off x="523875" y="0"/>
            <a:ext cx="8162925" cy="1417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algn="ctr" eaLnBrk="1" hangingPunct="1"/>
            <a:endParaRPr lang="pt-BR" sz="2800" b="1">
              <a:latin typeface="Arial" charset="0"/>
            </a:endParaRPr>
          </a:p>
          <a:p>
            <a:pPr algn="ctr" eaLnBrk="1" hangingPunct="1"/>
            <a:endParaRPr lang="pt-BR" sz="2800" b="1">
              <a:latin typeface="Arial" charset="0"/>
            </a:endParaRPr>
          </a:p>
          <a:p>
            <a:pPr algn="ctr" eaLnBrk="1" hangingPunct="1"/>
            <a:r>
              <a:rPr lang="es-ES" sz="2800" b="1">
                <a:latin typeface="Arial" charset="0"/>
              </a:rPr>
              <a:t>Equilibrio en la provisión de servicios</a:t>
            </a:r>
          </a:p>
          <a:p>
            <a:pPr algn="ctr" eaLnBrk="1" hangingPunct="1"/>
            <a:endParaRPr lang="pt-BR" sz="2800" b="1">
              <a:latin typeface="Arial" charset="0"/>
            </a:endParaRPr>
          </a:p>
          <a:p>
            <a:pPr algn="ctr" eaLnBrk="1" hangingPunct="1"/>
            <a:endParaRPr lang="pt-BR" sz="2800" b="1">
              <a:latin typeface="Arial" charset="0"/>
            </a:endParaRPr>
          </a:p>
        </p:txBody>
      </p:sp>
      <p:sp>
        <p:nvSpPr>
          <p:cNvPr id="26626" name="8 Marcador de contenido"/>
          <p:cNvSpPr txBox="1">
            <a:spLocks/>
          </p:cNvSpPr>
          <p:nvPr/>
        </p:nvSpPr>
        <p:spPr bwMode="auto">
          <a:xfrm>
            <a:off x="1619250" y="1500188"/>
            <a:ext cx="7524750"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ts val="600"/>
              </a:spcBef>
              <a:spcAft>
                <a:spcPts val="1200"/>
              </a:spcAft>
              <a:buClr>
                <a:schemeClr val="tx2"/>
              </a:buClr>
              <a:buSzPct val="120000"/>
              <a:buFontTx/>
              <a:buChar char="•"/>
            </a:pPr>
            <a:endParaRPr lang="es-ES" sz="2000">
              <a:latin typeface="Arial" charset="0"/>
            </a:endParaRPr>
          </a:p>
          <a:p>
            <a:pPr eaLnBrk="1" hangingPunct="1">
              <a:spcBef>
                <a:spcPts val="600"/>
              </a:spcBef>
              <a:spcAft>
                <a:spcPts val="1200"/>
              </a:spcAft>
              <a:buClr>
                <a:schemeClr val="tx2"/>
              </a:buClr>
              <a:buSzPct val="120000"/>
              <a:buFontTx/>
              <a:buChar char="•"/>
            </a:pPr>
            <a:endParaRPr lang="es-ES" sz="2000">
              <a:latin typeface="Arial" charset="0"/>
            </a:endParaRPr>
          </a:p>
          <a:p>
            <a:pPr eaLnBrk="1" hangingPunct="1">
              <a:spcBef>
                <a:spcPts val="600"/>
              </a:spcBef>
              <a:spcAft>
                <a:spcPts val="1200"/>
              </a:spcAft>
              <a:buClr>
                <a:schemeClr val="tx2"/>
              </a:buClr>
              <a:buSzPct val="120000"/>
              <a:buFontTx/>
              <a:buChar char="•"/>
            </a:pPr>
            <a:endParaRPr lang="es-ES" sz="2000">
              <a:latin typeface="Arial" charset="0"/>
            </a:endParaRPr>
          </a:p>
        </p:txBody>
      </p:sp>
      <p:grpSp>
        <p:nvGrpSpPr>
          <p:cNvPr id="26627" name="37 Grupo"/>
          <p:cNvGrpSpPr>
            <a:grpSpLocks/>
          </p:cNvGrpSpPr>
          <p:nvPr/>
        </p:nvGrpSpPr>
        <p:grpSpPr bwMode="auto">
          <a:xfrm>
            <a:off x="684213" y="2492375"/>
            <a:ext cx="8280400" cy="4032250"/>
            <a:chOff x="2285984" y="633413"/>
            <a:chExt cx="5643602" cy="4314856"/>
          </a:xfrm>
        </p:grpSpPr>
        <p:sp>
          <p:nvSpPr>
            <p:cNvPr id="26628" name="Freeform 7"/>
            <p:cNvSpPr>
              <a:spLocks/>
            </p:cNvSpPr>
            <p:nvPr/>
          </p:nvSpPr>
          <p:spPr bwMode="auto">
            <a:xfrm>
              <a:off x="2647951" y="736601"/>
              <a:ext cx="4305300" cy="3730625"/>
            </a:xfrm>
            <a:custGeom>
              <a:avLst/>
              <a:gdLst>
                <a:gd name="T0" fmla="*/ 2147483647 w 5426"/>
                <a:gd name="T1" fmla="*/ 2147483647 h 4699"/>
                <a:gd name="T2" fmla="*/ 2147483647 w 5426"/>
                <a:gd name="T3" fmla="*/ 0 h 4699"/>
                <a:gd name="T4" fmla="*/ 0 w 5426"/>
                <a:gd name="T5" fmla="*/ 2147483647 h 4699"/>
                <a:gd name="T6" fmla="*/ 2147483647 w 5426"/>
                <a:gd name="T7" fmla="*/ 2147483647 h 4699"/>
                <a:gd name="T8" fmla="*/ 0 60000 65536"/>
                <a:gd name="T9" fmla="*/ 0 60000 65536"/>
                <a:gd name="T10" fmla="*/ 0 60000 65536"/>
                <a:gd name="T11" fmla="*/ 0 60000 65536"/>
                <a:gd name="T12" fmla="*/ 0 w 5426"/>
                <a:gd name="T13" fmla="*/ 0 h 4699"/>
                <a:gd name="T14" fmla="*/ 5426 w 5426"/>
                <a:gd name="T15" fmla="*/ 4699 h 4699"/>
              </a:gdLst>
              <a:ahLst/>
              <a:cxnLst>
                <a:cxn ang="T8">
                  <a:pos x="T0" y="T1"/>
                </a:cxn>
                <a:cxn ang="T9">
                  <a:pos x="T2" y="T3"/>
                </a:cxn>
                <a:cxn ang="T10">
                  <a:pos x="T4" y="T5"/>
                </a:cxn>
                <a:cxn ang="T11">
                  <a:pos x="T6" y="T7"/>
                </a:cxn>
              </a:cxnLst>
              <a:rect l="T12" t="T13" r="T14" b="T15"/>
              <a:pathLst>
                <a:path w="5426" h="4699">
                  <a:moveTo>
                    <a:pt x="5426" y="4699"/>
                  </a:moveTo>
                  <a:lnTo>
                    <a:pt x="2713" y="0"/>
                  </a:lnTo>
                  <a:lnTo>
                    <a:pt x="0" y="4699"/>
                  </a:lnTo>
                  <a:lnTo>
                    <a:pt x="5426" y="4699"/>
                  </a:lnTo>
                  <a:close/>
                </a:path>
              </a:pathLst>
            </a:custGeom>
            <a:solidFill>
              <a:srgbClr val="ECF2FA"/>
            </a:solidFill>
            <a:ln w="9525">
              <a:solidFill>
                <a:schemeClr val="tx2"/>
              </a:solidFill>
              <a:round/>
              <a:headEnd/>
              <a:tailEnd/>
            </a:ln>
          </p:spPr>
          <p:txBody>
            <a:bodyPr/>
            <a:lstStyle/>
            <a:p>
              <a:endParaRPr lang="es-ES"/>
            </a:p>
          </p:txBody>
        </p:sp>
        <p:sp>
          <p:nvSpPr>
            <p:cNvPr id="26629" name="Line 8"/>
            <p:cNvSpPr>
              <a:spLocks noChangeShapeType="1"/>
            </p:cNvSpPr>
            <p:nvPr/>
          </p:nvSpPr>
          <p:spPr bwMode="auto">
            <a:xfrm flipV="1">
              <a:off x="6307138"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0" name="Line 9"/>
            <p:cNvSpPr>
              <a:spLocks noChangeShapeType="1"/>
            </p:cNvSpPr>
            <p:nvPr/>
          </p:nvSpPr>
          <p:spPr bwMode="auto">
            <a:xfrm flipV="1">
              <a:off x="6523038"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1" name="Line 10"/>
            <p:cNvSpPr>
              <a:spLocks noChangeShapeType="1"/>
            </p:cNvSpPr>
            <p:nvPr/>
          </p:nvSpPr>
          <p:spPr bwMode="auto">
            <a:xfrm flipV="1">
              <a:off x="6092826"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2" name="Line 11"/>
            <p:cNvSpPr>
              <a:spLocks noChangeShapeType="1"/>
            </p:cNvSpPr>
            <p:nvPr/>
          </p:nvSpPr>
          <p:spPr bwMode="auto">
            <a:xfrm flipV="1">
              <a:off x="5878513"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3" name="Line 12"/>
            <p:cNvSpPr>
              <a:spLocks noChangeShapeType="1"/>
            </p:cNvSpPr>
            <p:nvPr/>
          </p:nvSpPr>
          <p:spPr bwMode="auto">
            <a:xfrm flipV="1">
              <a:off x="5446713"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4" name="Line 13"/>
            <p:cNvSpPr>
              <a:spLocks noChangeShapeType="1"/>
            </p:cNvSpPr>
            <p:nvPr/>
          </p:nvSpPr>
          <p:spPr bwMode="auto">
            <a:xfrm flipV="1">
              <a:off x="5661026"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5" name="Line 14"/>
            <p:cNvSpPr>
              <a:spLocks noChangeShapeType="1"/>
            </p:cNvSpPr>
            <p:nvPr/>
          </p:nvSpPr>
          <p:spPr bwMode="auto">
            <a:xfrm flipV="1">
              <a:off x="5232401"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6" name="Line 15"/>
            <p:cNvSpPr>
              <a:spLocks noChangeShapeType="1"/>
            </p:cNvSpPr>
            <p:nvPr/>
          </p:nvSpPr>
          <p:spPr bwMode="auto">
            <a:xfrm flipV="1">
              <a:off x="5014913"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7" name="Line 16"/>
            <p:cNvSpPr>
              <a:spLocks noChangeShapeType="1"/>
            </p:cNvSpPr>
            <p:nvPr/>
          </p:nvSpPr>
          <p:spPr bwMode="auto">
            <a:xfrm flipV="1">
              <a:off x="4586288"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8" name="Line 17"/>
            <p:cNvSpPr>
              <a:spLocks noChangeShapeType="1"/>
            </p:cNvSpPr>
            <p:nvPr/>
          </p:nvSpPr>
          <p:spPr bwMode="auto">
            <a:xfrm flipV="1">
              <a:off x="4800601"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39" name="Line 18"/>
            <p:cNvSpPr>
              <a:spLocks noChangeShapeType="1"/>
            </p:cNvSpPr>
            <p:nvPr/>
          </p:nvSpPr>
          <p:spPr bwMode="auto">
            <a:xfrm flipV="1">
              <a:off x="4368801"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0" name="Line 19"/>
            <p:cNvSpPr>
              <a:spLocks noChangeShapeType="1"/>
            </p:cNvSpPr>
            <p:nvPr/>
          </p:nvSpPr>
          <p:spPr bwMode="auto">
            <a:xfrm flipV="1">
              <a:off x="4154488"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1" name="Line 20"/>
            <p:cNvSpPr>
              <a:spLocks noChangeShapeType="1"/>
            </p:cNvSpPr>
            <p:nvPr/>
          </p:nvSpPr>
          <p:spPr bwMode="auto">
            <a:xfrm flipV="1">
              <a:off x="3722688"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2" name="Line 21"/>
            <p:cNvSpPr>
              <a:spLocks noChangeShapeType="1"/>
            </p:cNvSpPr>
            <p:nvPr/>
          </p:nvSpPr>
          <p:spPr bwMode="auto">
            <a:xfrm flipV="1">
              <a:off x="3940176"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3" name="Line 22"/>
            <p:cNvSpPr>
              <a:spLocks noChangeShapeType="1"/>
            </p:cNvSpPr>
            <p:nvPr/>
          </p:nvSpPr>
          <p:spPr bwMode="auto">
            <a:xfrm flipV="1">
              <a:off x="3508376"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4" name="Line 23"/>
            <p:cNvSpPr>
              <a:spLocks noChangeShapeType="1"/>
            </p:cNvSpPr>
            <p:nvPr/>
          </p:nvSpPr>
          <p:spPr bwMode="auto">
            <a:xfrm flipV="1">
              <a:off x="3294063"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5" name="Line 24"/>
            <p:cNvSpPr>
              <a:spLocks noChangeShapeType="1"/>
            </p:cNvSpPr>
            <p:nvPr/>
          </p:nvSpPr>
          <p:spPr bwMode="auto">
            <a:xfrm flipV="1">
              <a:off x="3078163"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6" name="Line 25"/>
            <p:cNvSpPr>
              <a:spLocks noChangeShapeType="1"/>
            </p:cNvSpPr>
            <p:nvPr/>
          </p:nvSpPr>
          <p:spPr bwMode="auto">
            <a:xfrm flipV="1">
              <a:off x="2862263"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7" name="Line 26"/>
            <p:cNvSpPr>
              <a:spLocks noChangeShapeType="1"/>
            </p:cNvSpPr>
            <p:nvPr/>
          </p:nvSpPr>
          <p:spPr bwMode="auto">
            <a:xfrm>
              <a:off x="4465638" y="1290639"/>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8" name="Line 27"/>
            <p:cNvSpPr>
              <a:spLocks noChangeShapeType="1"/>
            </p:cNvSpPr>
            <p:nvPr/>
          </p:nvSpPr>
          <p:spPr bwMode="auto">
            <a:xfrm>
              <a:off x="4572001" y="1103314"/>
              <a:ext cx="14288"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49" name="Line 28"/>
            <p:cNvSpPr>
              <a:spLocks noChangeShapeType="1"/>
            </p:cNvSpPr>
            <p:nvPr/>
          </p:nvSpPr>
          <p:spPr bwMode="auto">
            <a:xfrm>
              <a:off x="4357688" y="1476376"/>
              <a:ext cx="11113"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0" name="Line 29"/>
            <p:cNvSpPr>
              <a:spLocks noChangeShapeType="1"/>
            </p:cNvSpPr>
            <p:nvPr/>
          </p:nvSpPr>
          <p:spPr bwMode="auto">
            <a:xfrm>
              <a:off x="4251326" y="1662114"/>
              <a:ext cx="11113"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1" name="Line 30"/>
            <p:cNvSpPr>
              <a:spLocks noChangeShapeType="1"/>
            </p:cNvSpPr>
            <p:nvPr/>
          </p:nvSpPr>
          <p:spPr bwMode="auto">
            <a:xfrm>
              <a:off x="4033838" y="2035176"/>
              <a:ext cx="14288"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2" name="Line 31"/>
            <p:cNvSpPr>
              <a:spLocks noChangeShapeType="1"/>
            </p:cNvSpPr>
            <p:nvPr/>
          </p:nvSpPr>
          <p:spPr bwMode="auto">
            <a:xfrm>
              <a:off x="4141788" y="1849439"/>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3" name="Line 32"/>
            <p:cNvSpPr>
              <a:spLocks noChangeShapeType="1"/>
            </p:cNvSpPr>
            <p:nvPr/>
          </p:nvSpPr>
          <p:spPr bwMode="auto">
            <a:xfrm>
              <a:off x="3927476" y="2220914"/>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4" name="Line 33"/>
            <p:cNvSpPr>
              <a:spLocks noChangeShapeType="1"/>
            </p:cNvSpPr>
            <p:nvPr/>
          </p:nvSpPr>
          <p:spPr bwMode="auto">
            <a:xfrm>
              <a:off x="3819526" y="2408239"/>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5" name="Line 34"/>
            <p:cNvSpPr>
              <a:spLocks noChangeShapeType="1"/>
            </p:cNvSpPr>
            <p:nvPr/>
          </p:nvSpPr>
          <p:spPr bwMode="auto">
            <a:xfrm>
              <a:off x="3605213" y="2781301"/>
              <a:ext cx="11113"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6" name="Line 35"/>
            <p:cNvSpPr>
              <a:spLocks noChangeShapeType="1"/>
            </p:cNvSpPr>
            <p:nvPr/>
          </p:nvSpPr>
          <p:spPr bwMode="auto">
            <a:xfrm>
              <a:off x="3711576" y="2595564"/>
              <a:ext cx="11113"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7" name="Line 36"/>
            <p:cNvSpPr>
              <a:spLocks noChangeShapeType="1"/>
            </p:cNvSpPr>
            <p:nvPr/>
          </p:nvSpPr>
          <p:spPr bwMode="auto">
            <a:xfrm>
              <a:off x="3495676" y="2967039"/>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8" name="Line 37"/>
            <p:cNvSpPr>
              <a:spLocks noChangeShapeType="1"/>
            </p:cNvSpPr>
            <p:nvPr/>
          </p:nvSpPr>
          <p:spPr bwMode="auto">
            <a:xfrm>
              <a:off x="3387726" y="3154364"/>
              <a:ext cx="14288"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59" name="Line 38"/>
            <p:cNvSpPr>
              <a:spLocks noChangeShapeType="1"/>
            </p:cNvSpPr>
            <p:nvPr/>
          </p:nvSpPr>
          <p:spPr bwMode="auto">
            <a:xfrm>
              <a:off x="3173413" y="3527426"/>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0" name="Line 39"/>
            <p:cNvSpPr>
              <a:spLocks noChangeShapeType="1"/>
            </p:cNvSpPr>
            <p:nvPr/>
          </p:nvSpPr>
          <p:spPr bwMode="auto">
            <a:xfrm>
              <a:off x="3281363" y="3340101"/>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1" name="Line 40"/>
            <p:cNvSpPr>
              <a:spLocks noChangeShapeType="1"/>
            </p:cNvSpPr>
            <p:nvPr/>
          </p:nvSpPr>
          <p:spPr bwMode="auto">
            <a:xfrm>
              <a:off x="3067051" y="3714751"/>
              <a:ext cx="11113" cy="476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2" name="Line 41"/>
            <p:cNvSpPr>
              <a:spLocks noChangeShapeType="1"/>
            </p:cNvSpPr>
            <p:nvPr/>
          </p:nvSpPr>
          <p:spPr bwMode="auto">
            <a:xfrm>
              <a:off x="2959101" y="3900489"/>
              <a:ext cx="11113"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3" name="Line 42"/>
            <p:cNvSpPr>
              <a:spLocks noChangeShapeType="1"/>
            </p:cNvSpPr>
            <p:nvPr/>
          </p:nvSpPr>
          <p:spPr bwMode="auto">
            <a:xfrm>
              <a:off x="2849563" y="4087814"/>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4" name="Line 43"/>
            <p:cNvSpPr>
              <a:spLocks noChangeShapeType="1"/>
            </p:cNvSpPr>
            <p:nvPr/>
          </p:nvSpPr>
          <p:spPr bwMode="auto">
            <a:xfrm>
              <a:off x="2741613" y="4273551"/>
              <a:ext cx="14288"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5" name="Line 44"/>
            <p:cNvSpPr>
              <a:spLocks noChangeShapeType="1"/>
            </p:cNvSpPr>
            <p:nvPr/>
          </p:nvSpPr>
          <p:spPr bwMode="auto">
            <a:xfrm flipH="1" flipV="1">
              <a:off x="4586288" y="1109664"/>
              <a:ext cx="1936750" cy="335756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6" name="Line 45"/>
            <p:cNvSpPr>
              <a:spLocks noChangeShapeType="1"/>
            </p:cNvSpPr>
            <p:nvPr/>
          </p:nvSpPr>
          <p:spPr bwMode="auto">
            <a:xfrm flipH="1" flipV="1">
              <a:off x="4368801" y="1484314"/>
              <a:ext cx="1724025" cy="298291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7" name="Line 46"/>
            <p:cNvSpPr>
              <a:spLocks noChangeShapeType="1"/>
            </p:cNvSpPr>
            <p:nvPr/>
          </p:nvSpPr>
          <p:spPr bwMode="auto">
            <a:xfrm flipH="1" flipV="1">
              <a:off x="4154488" y="1857376"/>
              <a:ext cx="1506538" cy="2609850"/>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8" name="Line 47"/>
            <p:cNvSpPr>
              <a:spLocks noChangeShapeType="1"/>
            </p:cNvSpPr>
            <p:nvPr/>
          </p:nvSpPr>
          <p:spPr bwMode="auto">
            <a:xfrm flipH="1" flipV="1">
              <a:off x="3940176" y="2228851"/>
              <a:ext cx="1292225" cy="2238375"/>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69" name="Line 48"/>
            <p:cNvSpPr>
              <a:spLocks noChangeShapeType="1"/>
            </p:cNvSpPr>
            <p:nvPr/>
          </p:nvSpPr>
          <p:spPr bwMode="auto">
            <a:xfrm flipH="1" flipV="1">
              <a:off x="3722688" y="2601914"/>
              <a:ext cx="1077913" cy="186531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0" name="Line 49"/>
            <p:cNvSpPr>
              <a:spLocks noChangeShapeType="1"/>
            </p:cNvSpPr>
            <p:nvPr/>
          </p:nvSpPr>
          <p:spPr bwMode="auto">
            <a:xfrm flipH="1" flipV="1">
              <a:off x="3508376" y="2974976"/>
              <a:ext cx="860425" cy="1492250"/>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1" name="Line 50"/>
            <p:cNvSpPr>
              <a:spLocks noChangeShapeType="1"/>
            </p:cNvSpPr>
            <p:nvPr/>
          </p:nvSpPr>
          <p:spPr bwMode="auto">
            <a:xfrm flipH="1" flipV="1">
              <a:off x="3294063" y="3348039"/>
              <a:ext cx="646113" cy="11191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2" name="Line 51"/>
            <p:cNvSpPr>
              <a:spLocks noChangeShapeType="1"/>
            </p:cNvSpPr>
            <p:nvPr/>
          </p:nvSpPr>
          <p:spPr bwMode="auto">
            <a:xfrm flipH="1" flipV="1">
              <a:off x="3078163" y="3719514"/>
              <a:ext cx="430213" cy="74771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3" name="Line 52"/>
            <p:cNvSpPr>
              <a:spLocks noChangeShapeType="1"/>
            </p:cNvSpPr>
            <p:nvPr/>
          </p:nvSpPr>
          <p:spPr bwMode="auto">
            <a:xfrm flipH="1" flipV="1">
              <a:off x="2862263" y="4094164"/>
              <a:ext cx="215900" cy="37306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4" name="Line 53"/>
            <p:cNvSpPr>
              <a:spLocks noChangeShapeType="1"/>
            </p:cNvSpPr>
            <p:nvPr/>
          </p:nvSpPr>
          <p:spPr bwMode="auto">
            <a:xfrm flipH="1">
              <a:off x="5124451" y="1290639"/>
              <a:ext cx="11113"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5" name="Line 54"/>
            <p:cNvSpPr>
              <a:spLocks noChangeShapeType="1"/>
            </p:cNvSpPr>
            <p:nvPr/>
          </p:nvSpPr>
          <p:spPr bwMode="auto">
            <a:xfrm flipH="1">
              <a:off x="5014913" y="1103314"/>
              <a:ext cx="14288"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6" name="Line 55"/>
            <p:cNvSpPr>
              <a:spLocks noChangeShapeType="1"/>
            </p:cNvSpPr>
            <p:nvPr/>
          </p:nvSpPr>
          <p:spPr bwMode="auto">
            <a:xfrm flipH="1">
              <a:off x="5232401" y="1476376"/>
              <a:ext cx="11113"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7" name="Line 56"/>
            <p:cNvSpPr>
              <a:spLocks noChangeShapeType="1"/>
            </p:cNvSpPr>
            <p:nvPr/>
          </p:nvSpPr>
          <p:spPr bwMode="auto">
            <a:xfrm flipH="1">
              <a:off x="5338763" y="1662114"/>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8" name="Line 57"/>
            <p:cNvSpPr>
              <a:spLocks noChangeShapeType="1"/>
            </p:cNvSpPr>
            <p:nvPr/>
          </p:nvSpPr>
          <p:spPr bwMode="auto">
            <a:xfrm flipH="1">
              <a:off x="5553076" y="2035176"/>
              <a:ext cx="14288"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79" name="Line 58"/>
            <p:cNvSpPr>
              <a:spLocks noChangeShapeType="1"/>
            </p:cNvSpPr>
            <p:nvPr/>
          </p:nvSpPr>
          <p:spPr bwMode="auto">
            <a:xfrm flipH="1">
              <a:off x="5446713" y="1849439"/>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0" name="Line 59"/>
            <p:cNvSpPr>
              <a:spLocks noChangeShapeType="1"/>
            </p:cNvSpPr>
            <p:nvPr/>
          </p:nvSpPr>
          <p:spPr bwMode="auto">
            <a:xfrm flipH="1">
              <a:off x="5661026" y="2220914"/>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1" name="Line 60"/>
            <p:cNvSpPr>
              <a:spLocks noChangeShapeType="1"/>
            </p:cNvSpPr>
            <p:nvPr/>
          </p:nvSpPr>
          <p:spPr bwMode="auto">
            <a:xfrm flipH="1">
              <a:off x="5768976" y="2408239"/>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2" name="Line 61"/>
            <p:cNvSpPr>
              <a:spLocks noChangeShapeType="1"/>
            </p:cNvSpPr>
            <p:nvPr/>
          </p:nvSpPr>
          <p:spPr bwMode="auto">
            <a:xfrm flipH="1">
              <a:off x="5984876" y="2781301"/>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3" name="Line 62"/>
            <p:cNvSpPr>
              <a:spLocks noChangeShapeType="1"/>
            </p:cNvSpPr>
            <p:nvPr/>
          </p:nvSpPr>
          <p:spPr bwMode="auto">
            <a:xfrm flipH="1">
              <a:off x="5878513" y="2595564"/>
              <a:ext cx="11113"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4" name="Line 63"/>
            <p:cNvSpPr>
              <a:spLocks noChangeShapeType="1"/>
            </p:cNvSpPr>
            <p:nvPr/>
          </p:nvSpPr>
          <p:spPr bwMode="auto">
            <a:xfrm flipH="1">
              <a:off x="6092826" y="2967039"/>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5" name="Line 64"/>
            <p:cNvSpPr>
              <a:spLocks noChangeShapeType="1"/>
            </p:cNvSpPr>
            <p:nvPr/>
          </p:nvSpPr>
          <p:spPr bwMode="auto">
            <a:xfrm flipH="1">
              <a:off x="6199188" y="3154364"/>
              <a:ext cx="14288"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6" name="Line 65"/>
            <p:cNvSpPr>
              <a:spLocks noChangeShapeType="1"/>
            </p:cNvSpPr>
            <p:nvPr/>
          </p:nvSpPr>
          <p:spPr bwMode="auto">
            <a:xfrm flipH="1">
              <a:off x="6415088" y="3527426"/>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7" name="Line 66"/>
            <p:cNvSpPr>
              <a:spLocks noChangeShapeType="1"/>
            </p:cNvSpPr>
            <p:nvPr/>
          </p:nvSpPr>
          <p:spPr bwMode="auto">
            <a:xfrm flipH="1">
              <a:off x="6307138" y="3340101"/>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8" name="Line 67"/>
            <p:cNvSpPr>
              <a:spLocks noChangeShapeType="1"/>
            </p:cNvSpPr>
            <p:nvPr/>
          </p:nvSpPr>
          <p:spPr bwMode="auto">
            <a:xfrm flipH="1">
              <a:off x="6523038" y="3714751"/>
              <a:ext cx="11113" cy="4763"/>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89" name="Line 68"/>
            <p:cNvSpPr>
              <a:spLocks noChangeShapeType="1"/>
            </p:cNvSpPr>
            <p:nvPr/>
          </p:nvSpPr>
          <p:spPr bwMode="auto">
            <a:xfrm flipH="1">
              <a:off x="6630988" y="3900489"/>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0" name="Line 69"/>
            <p:cNvSpPr>
              <a:spLocks noChangeShapeType="1"/>
            </p:cNvSpPr>
            <p:nvPr/>
          </p:nvSpPr>
          <p:spPr bwMode="auto">
            <a:xfrm flipH="1">
              <a:off x="6738938" y="4087814"/>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1" name="Line 70"/>
            <p:cNvSpPr>
              <a:spLocks noChangeShapeType="1"/>
            </p:cNvSpPr>
            <p:nvPr/>
          </p:nvSpPr>
          <p:spPr bwMode="auto">
            <a:xfrm flipH="1">
              <a:off x="6845301" y="4273551"/>
              <a:ext cx="14288"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2" name="Line 71"/>
            <p:cNvSpPr>
              <a:spLocks noChangeShapeType="1"/>
            </p:cNvSpPr>
            <p:nvPr/>
          </p:nvSpPr>
          <p:spPr bwMode="auto">
            <a:xfrm flipV="1">
              <a:off x="6738938"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3" name="Line 72"/>
            <p:cNvSpPr>
              <a:spLocks noChangeShapeType="1"/>
            </p:cNvSpPr>
            <p:nvPr/>
          </p:nvSpPr>
          <p:spPr bwMode="auto">
            <a:xfrm flipH="1">
              <a:off x="3078163" y="1109664"/>
              <a:ext cx="1936750" cy="335756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4" name="Line 73"/>
            <p:cNvSpPr>
              <a:spLocks noChangeShapeType="1"/>
            </p:cNvSpPr>
            <p:nvPr/>
          </p:nvSpPr>
          <p:spPr bwMode="auto">
            <a:xfrm flipH="1">
              <a:off x="3508376" y="1484314"/>
              <a:ext cx="1724025" cy="298291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5" name="Line 74"/>
            <p:cNvSpPr>
              <a:spLocks noChangeShapeType="1"/>
            </p:cNvSpPr>
            <p:nvPr/>
          </p:nvSpPr>
          <p:spPr bwMode="auto">
            <a:xfrm flipH="1">
              <a:off x="3940176" y="1857376"/>
              <a:ext cx="1506538" cy="2609850"/>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6" name="Line 75"/>
            <p:cNvSpPr>
              <a:spLocks noChangeShapeType="1"/>
            </p:cNvSpPr>
            <p:nvPr/>
          </p:nvSpPr>
          <p:spPr bwMode="auto">
            <a:xfrm flipH="1">
              <a:off x="4368801" y="2228851"/>
              <a:ext cx="1292225" cy="2238375"/>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7" name="Line 76"/>
            <p:cNvSpPr>
              <a:spLocks noChangeShapeType="1"/>
            </p:cNvSpPr>
            <p:nvPr/>
          </p:nvSpPr>
          <p:spPr bwMode="auto">
            <a:xfrm flipH="1">
              <a:off x="4800601" y="2601914"/>
              <a:ext cx="1077913" cy="186531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8" name="Line 77"/>
            <p:cNvSpPr>
              <a:spLocks noChangeShapeType="1"/>
            </p:cNvSpPr>
            <p:nvPr/>
          </p:nvSpPr>
          <p:spPr bwMode="auto">
            <a:xfrm flipH="1">
              <a:off x="5232401" y="2974976"/>
              <a:ext cx="860425" cy="1492250"/>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699" name="Line 78"/>
            <p:cNvSpPr>
              <a:spLocks noChangeShapeType="1"/>
            </p:cNvSpPr>
            <p:nvPr/>
          </p:nvSpPr>
          <p:spPr bwMode="auto">
            <a:xfrm flipH="1">
              <a:off x="5661026" y="3348039"/>
              <a:ext cx="646113" cy="11191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0" name="Line 79"/>
            <p:cNvSpPr>
              <a:spLocks noChangeShapeType="1"/>
            </p:cNvSpPr>
            <p:nvPr/>
          </p:nvSpPr>
          <p:spPr bwMode="auto">
            <a:xfrm flipH="1">
              <a:off x="6092826" y="3719514"/>
              <a:ext cx="430213" cy="74771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1" name="Line 80"/>
            <p:cNvSpPr>
              <a:spLocks noChangeShapeType="1"/>
            </p:cNvSpPr>
            <p:nvPr/>
          </p:nvSpPr>
          <p:spPr bwMode="auto">
            <a:xfrm flipH="1">
              <a:off x="6523038" y="4094164"/>
              <a:ext cx="215900" cy="373063"/>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2" name="Line 81"/>
            <p:cNvSpPr>
              <a:spLocks noChangeShapeType="1"/>
            </p:cNvSpPr>
            <p:nvPr/>
          </p:nvSpPr>
          <p:spPr bwMode="auto">
            <a:xfrm flipH="1">
              <a:off x="4800601" y="730251"/>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3" name="Line 82"/>
            <p:cNvSpPr>
              <a:spLocks noChangeShapeType="1"/>
            </p:cNvSpPr>
            <p:nvPr/>
          </p:nvSpPr>
          <p:spPr bwMode="auto">
            <a:xfrm flipH="1">
              <a:off x="4908551" y="915989"/>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4" name="Line 83"/>
            <p:cNvSpPr>
              <a:spLocks noChangeShapeType="1"/>
            </p:cNvSpPr>
            <p:nvPr/>
          </p:nvSpPr>
          <p:spPr bwMode="auto">
            <a:xfrm flipH="1">
              <a:off x="6953251" y="4460876"/>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5" name="Line 84"/>
            <p:cNvSpPr>
              <a:spLocks noChangeShapeType="1"/>
            </p:cNvSpPr>
            <p:nvPr/>
          </p:nvSpPr>
          <p:spPr bwMode="auto">
            <a:xfrm flipV="1">
              <a:off x="6953251"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6" name="Line 85"/>
            <p:cNvSpPr>
              <a:spLocks noChangeShapeType="1"/>
            </p:cNvSpPr>
            <p:nvPr/>
          </p:nvSpPr>
          <p:spPr bwMode="auto">
            <a:xfrm>
              <a:off x="4787901" y="730251"/>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7" name="Line 89"/>
            <p:cNvSpPr>
              <a:spLocks noChangeShapeType="1"/>
            </p:cNvSpPr>
            <p:nvPr/>
          </p:nvSpPr>
          <p:spPr bwMode="auto">
            <a:xfrm flipV="1">
              <a:off x="2647951" y="4467226"/>
              <a:ext cx="1588" cy="1428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8" name="Line 90"/>
            <p:cNvSpPr>
              <a:spLocks noChangeShapeType="1"/>
            </p:cNvSpPr>
            <p:nvPr/>
          </p:nvSpPr>
          <p:spPr bwMode="auto">
            <a:xfrm>
              <a:off x="2635251" y="4459289"/>
              <a:ext cx="12700" cy="7938"/>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09" name="Line 91"/>
            <p:cNvSpPr>
              <a:spLocks noChangeShapeType="1"/>
            </p:cNvSpPr>
            <p:nvPr/>
          </p:nvSpPr>
          <p:spPr bwMode="auto">
            <a:xfrm>
              <a:off x="4679951" y="915989"/>
              <a:ext cx="12700" cy="6350"/>
            </a:xfrm>
            <a:prstGeom prst="line">
              <a:avLst/>
            </a:prstGeom>
            <a:noFill/>
            <a:ln w="20638">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10" name="Line 92"/>
            <p:cNvSpPr>
              <a:spLocks noChangeShapeType="1"/>
            </p:cNvSpPr>
            <p:nvPr/>
          </p:nvSpPr>
          <p:spPr bwMode="auto">
            <a:xfrm>
              <a:off x="2357422" y="4491065"/>
              <a:ext cx="3876675" cy="15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11" name="Line 93"/>
            <p:cNvSpPr>
              <a:spLocks noChangeShapeType="1"/>
            </p:cNvSpPr>
            <p:nvPr/>
          </p:nvSpPr>
          <p:spPr bwMode="auto">
            <a:xfrm>
              <a:off x="3078163" y="3719514"/>
              <a:ext cx="3444875" cy="15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12" name="Line 94"/>
            <p:cNvSpPr>
              <a:spLocks noChangeShapeType="1"/>
            </p:cNvSpPr>
            <p:nvPr/>
          </p:nvSpPr>
          <p:spPr bwMode="auto">
            <a:xfrm>
              <a:off x="3294063" y="3348039"/>
              <a:ext cx="3013075" cy="15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13" name="Line 95"/>
            <p:cNvSpPr>
              <a:spLocks noChangeShapeType="1"/>
            </p:cNvSpPr>
            <p:nvPr/>
          </p:nvSpPr>
          <p:spPr bwMode="auto">
            <a:xfrm>
              <a:off x="3508376" y="2974976"/>
              <a:ext cx="2584450" cy="15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14" name="Line 96"/>
            <p:cNvSpPr>
              <a:spLocks noChangeShapeType="1"/>
            </p:cNvSpPr>
            <p:nvPr/>
          </p:nvSpPr>
          <p:spPr bwMode="auto">
            <a:xfrm>
              <a:off x="3722688" y="2601914"/>
              <a:ext cx="2155825" cy="15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15" name="Line 97"/>
            <p:cNvSpPr>
              <a:spLocks noChangeShapeType="1"/>
            </p:cNvSpPr>
            <p:nvPr/>
          </p:nvSpPr>
          <p:spPr bwMode="auto">
            <a:xfrm>
              <a:off x="3940176" y="2228851"/>
              <a:ext cx="1720850" cy="15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16" name="Line 98"/>
            <p:cNvSpPr>
              <a:spLocks noChangeShapeType="1"/>
            </p:cNvSpPr>
            <p:nvPr/>
          </p:nvSpPr>
          <p:spPr bwMode="auto">
            <a:xfrm>
              <a:off x="4154488" y="1857376"/>
              <a:ext cx="1292225" cy="15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17" name="Line 99"/>
            <p:cNvSpPr>
              <a:spLocks noChangeShapeType="1"/>
            </p:cNvSpPr>
            <p:nvPr/>
          </p:nvSpPr>
          <p:spPr bwMode="auto">
            <a:xfrm>
              <a:off x="4368801" y="1484314"/>
              <a:ext cx="863600" cy="15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26718" name="Line 100"/>
            <p:cNvSpPr>
              <a:spLocks noChangeShapeType="1"/>
            </p:cNvSpPr>
            <p:nvPr/>
          </p:nvSpPr>
          <p:spPr bwMode="auto">
            <a:xfrm>
              <a:off x="4586288" y="1109664"/>
              <a:ext cx="428625" cy="1588"/>
            </a:xfrm>
            <a:prstGeom prst="line">
              <a:avLst/>
            </a:prstGeom>
            <a:noFill/>
            <a:ln w="20638">
              <a:solidFill>
                <a:srgbClr val="E6E6E6"/>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130" name="Line 104"/>
            <p:cNvSpPr>
              <a:spLocks noChangeShapeType="1"/>
            </p:cNvSpPr>
            <p:nvPr/>
          </p:nvSpPr>
          <p:spPr bwMode="auto">
            <a:xfrm flipH="1" flipV="1">
              <a:off x="4800503" y="737038"/>
              <a:ext cx="2153138" cy="3730482"/>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es-ES" dirty="0"/>
            </a:p>
          </p:txBody>
        </p:sp>
        <p:sp>
          <p:nvSpPr>
            <p:cNvPr id="131" name="Line 105"/>
            <p:cNvSpPr>
              <a:spLocks noChangeShapeType="1"/>
            </p:cNvSpPr>
            <p:nvPr/>
          </p:nvSpPr>
          <p:spPr bwMode="auto">
            <a:xfrm>
              <a:off x="2648447" y="4467520"/>
              <a:ext cx="4305194" cy="1698"/>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es-ES" dirty="0"/>
            </a:p>
          </p:txBody>
        </p:sp>
        <p:sp>
          <p:nvSpPr>
            <p:cNvPr id="132" name="Line 106"/>
            <p:cNvSpPr>
              <a:spLocks noChangeShapeType="1"/>
            </p:cNvSpPr>
            <p:nvPr/>
          </p:nvSpPr>
          <p:spPr bwMode="auto">
            <a:xfrm flipH="1">
              <a:off x="2648447" y="737038"/>
              <a:ext cx="2152056" cy="3730482"/>
            </a:xfrm>
            <a:prstGeom prst="line">
              <a:avLst/>
            </a:prstGeom>
            <a:ln>
              <a:headEnd/>
              <a:tailEnd/>
            </a:ln>
          </p:spPr>
          <p:style>
            <a:lnRef idx="1">
              <a:schemeClr val="accent1"/>
            </a:lnRef>
            <a:fillRef idx="0">
              <a:schemeClr val="accent1"/>
            </a:fillRef>
            <a:effectRef idx="0">
              <a:schemeClr val="accent1"/>
            </a:effectRef>
            <a:fontRef idx="minor">
              <a:schemeClr val="tx1"/>
            </a:fontRef>
          </p:style>
          <p:txBody>
            <a:bodyPr/>
            <a:lstStyle/>
            <a:p>
              <a:pPr>
                <a:defRPr/>
              </a:pPr>
              <a:endParaRPr lang="es-ES" dirty="0"/>
            </a:p>
          </p:txBody>
        </p:sp>
        <p:sp>
          <p:nvSpPr>
            <p:cNvPr id="26722" name="Rectangle 108"/>
            <p:cNvSpPr>
              <a:spLocks noChangeArrowheads="1"/>
            </p:cNvSpPr>
            <p:nvPr/>
          </p:nvSpPr>
          <p:spPr bwMode="auto">
            <a:xfrm>
              <a:off x="3819143" y="4748214"/>
              <a:ext cx="168155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solidFill>
                    <a:schemeClr val="tx2"/>
                  </a:solidFill>
                </a:rPr>
                <a:t>Servicios Ecológicos</a:t>
              </a:r>
              <a:endParaRPr lang="es-ES" sz="2400">
                <a:solidFill>
                  <a:schemeClr val="tx2"/>
                </a:solidFill>
              </a:endParaRPr>
            </a:p>
          </p:txBody>
        </p:sp>
        <p:sp>
          <p:nvSpPr>
            <p:cNvPr id="26723" name="Rectangle 109"/>
            <p:cNvSpPr>
              <a:spLocks noChangeArrowheads="1"/>
            </p:cNvSpPr>
            <p:nvPr/>
          </p:nvSpPr>
          <p:spPr bwMode="auto">
            <a:xfrm rot="2659156">
              <a:off x="5693202" y="1986870"/>
              <a:ext cx="934191" cy="314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solidFill>
                    <a:schemeClr val="tx2"/>
                  </a:solidFill>
                </a:rPr>
                <a:t>Servicios Sociales</a:t>
              </a:r>
              <a:endParaRPr lang="es-ES" sz="2400">
                <a:solidFill>
                  <a:schemeClr val="tx2"/>
                </a:solidFill>
              </a:endParaRPr>
            </a:p>
          </p:txBody>
        </p:sp>
        <p:sp>
          <p:nvSpPr>
            <p:cNvPr id="26724" name="Rectangle 124"/>
            <p:cNvSpPr>
              <a:spLocks noChangeArrowheads="1"/>
            </p:cNvSpPr>
            <p:nvPr/>
          </p:nvSpPr>
          <p:spPr bwMode="auto">
            <a:xfrm rot="3600000">
              <a:off x="5921376" y="2057401"/>
              <a:ext cx="460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solidFill>
                    <a:schemeClr val="tx2"/>
                  </a:solidFill>
                </a:rPr>
                <a:t> </a:t>
              </a:r>
              <a:endParaRPr lang="es-ES" sz="2400">
                <a:solidFill>
                  <a:schemeClr val="tx2"/>
                </a:solidFill>
              </a:endParaRPr>
            </a:p>
          </p:txBody>
        </p:sp>
        <p:sp>
          <p:nvSpPr>
            <p:cNvPr id="26725" name="Rectangle 127"/>
            <p:cNvSpPr>
              <a:spLocks noChangeArrowheads="1"/>
            </p:cNvSpPr>
            <p:nvPr/>
          </p:nvSpPr>
          <p:spPr bwMode="auto">
            <a:xfrm rot="3600000">
              <a:off x="6037263" y="2260601"/>
              <a:ext cx="460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solidFill>
                    <a:schemeClr val="tx2"/>
                  </a:solidFill>
                </a:rPr>
                <a:t> </a:t>
              </a:r>
              <a:endParaRPr lang="es-ES" sz="2400">
                <a:solidFill>
                  <a:schemeClr val="tx2"/>
                </a:solidFill>
              </a:endParaRPr>
            </a:p>
          </p:txBody>
        </p:sp>
        <p:sp>
          <p:nvSpPr>
            <p:cNvPr id="26726" name="Rectangle 153"/>
            <p:cNvSpPr>
              <a:spLocks noChangeArrowheads="1"/>
            </p:cNvSpPr>
            <p:nvPr/>
          </p:nvSpPr>
          <p:spPr bwMode="auto">
            <a:xfrm rot="-3600000">
              <a:off x="3333751" y="2247901"/>
              <a:ext cx="460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solidFill>
                    <a:schemeClr val="tx2"/>
                  </a:solidFill>
                </a:rPr>
                <a:t> </a:t>
              </a:r>
              <a:endParaRPr lang="es-ES" sz="2400">
                <a:solidFill>
                  <a:schemeClr val="tx2"/>
                </a:solidFill>
              </a:endParaRPr>
            </a:p>
          </p:txBody>
        </p:sp>
        <p:sp>
          <p:nvSpPr>
            <p:cNvPr id="26727" name="Rectangle 154"/>
            <p:cNvSpPr>
              <a:spLocks noChangeArrowheads="1"/>
            </p:cNvSpPr>
            <p:nvPr/>
          </p:nvSpPr>
          <p:spPr bwMode="auto">
            <a:xfrm rot="-2756822">
              <a:off x="2503604" y="2183593"/>
              <a:ext cx="178253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solidFill>
                    <a:schemeClr val="tx2"/>
                  </a:solidFill>
                </a:rPr>
                <a:t>Servicios Económicos</a:t>
              </a:r>
              <a:endParaRPr lang="es-ES" sz="2400">
                <a:solidFill>
                  <a:schemeClr val="tx2"/>
                </a:solidFill>
              </a:endParaRPr>
            </a:p>
          </p:txBody>
        </p:sp>
        <p:sp>
          <p:nvSpPr>
            <p:cNvPr id="26728" name="Rectangle 171"/>
            <p:cNvSpPr>
              <a:spLocks noChangeArrowheads="1"/>
            </p:cNvSpPr>
            <p:nvPr/>
          </p:nvSpPr>
          <p:spPr bwMode="auto">
            <a:xfrm rot="-3600000">
              <a:off x="3297238" y="2700339"/>
              <a:ext cx="460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solidFill>
                    <a:schemeClr val="tx2"/>
                  </a:solidFill>
                </a:rPr>
                <a:t> </a:t>
              </a:r>
              <a:endParaRPr lang="es-ES" sz="2400">
                <a:solidFill>
                  <a:schemeClr val="tx2"/>
                </a:solidFill>
              </a:endParaRPr>
            </a:p>
          </p:txBody>
        </p:sp>
        <p:sp>
          <p:nvSpPr>
            <p:cNvPr id="26729" name="Rectangle 174"/>
            <p:cNvSpPr>
              <a:spLocks noChangeArrowheads="1"/>
            </p:cNvSpPr>
            <p:nvPr/>
          </p:nvSpPr>
          <p:spPr bwMode="auto">
            <a:xfrm rot="-3600000">
              <a:off x="3414713" y="2500314"/>
              <a:ext cx="46038" cy="198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300" b="1">
                  <a:solidFill>
                    <a:schemeClr val="tx2"/>
                  </a:solidFill>
                </a:rPr>
                <a:t> </a:t>
              </a:r>
              <a:endParaRPr lang="es-ES" sz="2400">
                <a:solidFill>
                  <a:schemeClr val="tx2"/>
                </a:solidFill>
              </a:endParaRPr>
            </a:p>
          </p:txBody>
        </p:sp>
        <p:sp>
          <p:nvSpPr>
            <p:cNvPr id="26730" name="Rectangle 209"/>
            <p:cNvSpPr>
              <a:spLocks noChangeArrowheads="1"/>
            </p:cNvSpPr>
            <p:nvPr/>
          </p:nvSpPr>
          <p:spPr bwMode="auto">
            <a:xfrm>
              <a:off x="5072066" y="3857628"/>
              <a:ext cx="9286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s-ES" sz="1100" b="1">
                  <a:solidFill>
                    <a:schemeClr val="tx2"/>
                  </a:solidFill>
                </a:rPr>
                <a:t>Espacio de</a:t>
              </a:r>
            </a:p>
            <a:p>
              <a:r>
                <a:rPr lang="es-ES" sz="1100" b="1">
                  <a:solidFill>
                    <a:schemeClr val="tx2"/>
                  </a:solidFill>
                </a:rPr>
                <a:t>Solución</a:t>
              </a:r>
              <a:endParaRPr lang="es-ES" sz="2400">
                <a:solidFill>
                  <a:schemeClr val="tx2"/>
                </a:solidFill>
              </a:endParaRPr>
            </a:p>
          </p:txBody>
        </p:sp>
        <p:sp>
          <p:nvSpPr>
            <p:cNvPr id="26731" name="Rectangle 210"/>
            <p:cNvSpPr>
              <a:spLocks noChangeArrowheads="1"/>
            </p:cNvSpPr>
            <p:nvPr/>
          </p:nvSpPr>
          <p:spPr bwMode="auto">
            <a:xfrm>
              <a:off x="4929190" y="633413"/>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100" b="1">
                  <a:solidFill>
                    <a:schemeClr val="tx2"/>
                  </a:solidFill>
                </a:rPr>
                <a:t>100</a:t>
              </a:r>
              <a:endParaRPr lang="es-ES" sz="2400">
                <a:solidFill>
                  <a:schemeClr val="tx2"/>
                </a:solidFill>
              </a:endParaRPr>
            </a:p>
          </p:txBody>
        </p:sp>
        <p:sp>
          <p:nvSpPr>
            <p:cNvPr id="26732" name="Rectangle 210"/>
            <p:cNvSpPr>
              <a:spLocks noChangeArrowheads="1"/>
            </p:cNvSpPr>
            <p:nvPr/>
          </p:nvSpPr>
          <p:spPr bwMode="auto">
            <a:xfrm>
              <a:off x="4564890" y="642918"/>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100" b="1">
                  <a:solidFill>
                    <a:schemeClr val="tx2"/>
                  </a:solidFill>
                </a:rPr>
                <a:t>0</a:t>
              </a:r>
              <a:endParaRPr lang="es-ES" sz="2400">
                <a:solidFill>
                  <a:schemeClr val="tx2"/>
                </a:solidFill>
              </a:endParaRPr>
            </a:p>
          </p:txBody>
        </p:sp>
        <p:sp>
          <p:nvSpPr>
            <p:cNvPr id="26733" name="Rectangle 210"/>
            <p:cNvSpPr>
              <a:spLocks noChangeArrowheads="1"/>
            </p:cNvSpPr>
            <p:nvPr/>
          </p:nvSpPr>
          <p:spPr bwMode="auto">
            <a:xfrm>
              <a:off x="2285984" y="4214818"/>
              <a:ext cx="304800"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s-ES" sz="1100" b="1">
                  <a:solidFill>
                    <a:schemeClr val="tx2"/>
                  </a:solidFill>
                </a:rPr>
                <a:t>100</a:t>
              </a:r>
              <a:endParaRPr lang="es-ES" sz="2400">
                <a:solidFill>
                  <a:schemeClr val="tx2"/>
                </a:solidFill>
              </a:endParaRPr>
            </a:p>
          </p:txBody>
        </p:sp>
        <p:sp>
          <p:nvSpPr>
            <p:cNvPr id="26734" name="Rectangle 210"/>
            <p:cNvSpPr>
              <a:spLocks noChangeArrowheads="1"/>
            </p:cNvSpPr>
            <p:nvPr/>
          </p:nvSpPr>
          <p:spPr bwMode="auto">
            <a:xfrm>
              <a:off x="6643702" y="4572008"/>
              <a:ext cx="233362" cy="16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100" b="1">
                  <a:solidFill>
                    <a:schemeClr val="tx2"/>
                  </a:solidFill>
                </a:rPr>
                <a:t>100</a:t>
              </a:r>
              <a:endParaRPr lang="es-ES" sz="2400">
                <a:solidFill>
                  <a:schemeClr val="tx2"/>
                </a:solidFill>
              </a:endParaRPr>
            </a:p>
          </p:txBody>
        </p:sp>
        <p:sp>
          <p:nvSpPr>
            <p:cNvPr id="26735" name="Rectangle 210"/>
            <p:cNvSpPr>
              <a:spLocks noChangeArrowheads="1"/>
            </p:cNvSpPr>
            <p:nvPr/>
          </p:nvSpPr>
          <p:spPr bwMode="auto">
            <a:xfrm>
              <a:off x="6929454" y="4143380"/>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100" b="1">
                  <a:solidFill>
                    <a:schemeClr val="tx2"/>
                  </a:solidFill>
                </a:rPr>
                <a:t>0</a:t>
              </a:r>
              <a:endParaRPr lang="es-ES" sz="2400">
                <a:solidFill>
                  <a:schemeClr val="tx2"/>
                </a:solidFill>
              </a:endParaRPr>
            </a:p>
          </p:txBody>
        </p:sp>
        <p:sp>
          <p:nvSpPr>
            <p:cNvPr id="26736" name="Rectangle 210"/>
            <p:cNvSpPr>
              <a:spLocks noChangeArrowheads="1"/>
            </p:cNvSpPr>
            <p:nvPr/>
          </p:nvSpPr>
          <p:spPr bwMode="auto">
            <a:xfrm>
              <a:off x="2714612" y="4572008"/>
              <a:ext cx="7854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s-ES" sz="1100" b="1">
                  <a:solidFill>
                    <a:schemeClr val="tx2"/>
                  </a:solidFill>
                </a:rPr>
                <a:t>0</a:t>
              </a:r>
              <a:endParaRPr lang="es-ES" sz="2400">
                <a:solidFill>
                  <a:schemeClr val="tx2"/>
                </a:solidFill>
              </a:endParaRPr>
            </a:p>
          </p:txBody>
        </p:sp>
        <p:sp>
          <p:nvSpPr>
            <p:cNvPr id="148" name="147 Elipse"/>
            <p:cNvSpPr/>
            <p:nvPr/>
          </p:nvSpPr>
          <p:spPr>
            <a:xfrm>
              <a:off x="4357973" y="2785745"/>
              <a:ext cx="928338" cy="929222"/>
            </a:xfrm>
            <a:prstGeom prst="ellipse">
              <a:avLst/>
            </a:prstGeom>
            <a:solidFill>
              <a:srgbClr val="AEC5E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dirty="0"/>
            </a:p>
          </p:txBody>
        </p:sp>
        <p:cxnSp>
          <p:nvCxnSpPr>
            <p:cNvPr id="149" name="148 Conector recto de flecha"/>
            <p:cNvCxnSpPr>
              <a:cxnSpLocks noChangeShapeType="1"/>
            </p:cNvCxnSpPr>
            <p:nvPr/>
          </p:nvCxnSpPr>
          <p:spPr bwMode="auto">
            <a:xfrm rot="16200000" flipH="1">
              <a:off x="4786656" y="3358071"/>
              <a:ext cx="499436" cy="357053"/>
            </a:xfrm>
            <a:prstGeom prst="straightConnector1">
              <a:avLst/>
            </a:prstGeom>
            <a:noFill/>
            <a:ln w="25400">
              <a:solidFill>
                <a:schemeClr val="accent1"/>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cxnSp>
          <p:nvCxnSpPr>
            <p:cNvPr id="150" name="149 Conector recto de flecha"/>
            <p:cNvCxnSpPr>
              <a:cxnSpLocks noChangeShapeType="1"/>
              <a:stCxn id="148" idx="6"/>
            </p:cNvCxnSpPr>
            <p:nvPr/>
          </p:nvCxnSpPr>
          <p:spPr bwMode="auto">
            <a:xfrm flipV="1">
              <a:off x="5286311" y="3215532"/>
              <a:ext cx="1643526" cy="33975"/>
            </a:xfrm>
            <a:prstGeom prst="straightConnector1">
              <a:avLst/>
            </a:prstGeom>
            <a:noFill/>
            <a:ln w="25400">
              <a:solidFill>
                <a:schemeClr val="tx2"/>
              </a:solidFill>
              <a:round/>
              <a:headEnd/>
              <a:tailEnd type="arrow" w="med" len="med"/>
            </a:ln>
            <a:effectLst>
              <a:outerShdw blurRad="63500" dist="20000" dir="5400000" rotWithShape="0">
                <a:srgbClr val="000000">
                  <a:alpha val="37999"/>
                </a:srgbClr>
              </a:outerShdw>
            </a:effectLst>
            <a:extLst>
              <a:ext uri="{909E8E84-426E-40dd-AFC4-6F175D3DCCD1}">
                <a14:hiddenFill xmlns:a14="http://schemas.microsoft.com/office/drawing/2010/main">
                  <a:noFill/>
                </a14:hiddenFill>
              </a:ext>
            </a:extLst>
          </p:spPr>
        </p:cxnSp>
        <p:sp>
          <p:nvSpPr>
            <p:cNvPr id="26740" name="Rectangle 209"/>
            <p:cNvSpPr>
              <a:spLocks noChangeArrowheads="1"/>
            </p:cNvSpPr>
            <p:nvPr/>
          </p:nvSpPr>
          <p:spPr bwMode="auto">
            <a:xfrm>
              <a:off x="7000892" y="3000372"/>
              <a:ext cx="92869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r>
                <a:rPr lang="es-ES" sz="1100" b="1">
                  <a:solidFill>
                    <a:schemeClr val="tx2"/>
                  </a:solidFill>
                </a:rPr>
                <a:t>Límite de factibilidad</a:t>
              </a:r>
              <a:endParaRPr lang="es-ES" sz="2400">
                <a:solidFill>
                  <a:schemeClr val="tx2"/>
                </a:solidFill>
              </a:endParaRPr>
            </a:p>
          </p:txBody>
        </p:sp>
      </p:grpSp>
    </p:spTree>
    <p:extLst>
      <p:ext uri="{BB962C8B-B14F-4D97-AF65-F5344CB8AC3E}">
        <p14:creationId xmlns:p14="http://schemas.microsoft.com/office/powerpoint/2010/main" val="317024231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110"/>
          <p:cNvSpPr txBox="1">
            <a:spLocks noChangeArrowheads="1"/>
          </p:cNvSpPr>
          <p:nvPr/>
        </p:nvSpPr>
        <p:spPr bwMode="auto">
          <a:xfrm>
            <a:off x="661988" y="173038"/>
            <a:ext cx="80867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r>
              <a:rPr lang="es-ES_tradnl" sz="4000">
                <a:solidFill>
                  <a:schemeClr val="tx2"/>
                </a:solidFill>
              </a:rPr>
              <a:t>Variación espacial del espacio de solución</a:t>
            </a:r>
          </a:p>
        </p:txBody>
      </p:sp>
      <p:sp>
        <p:nvSpPr>
          <p:cNvPr id="53250" name="Freeform 3"/>
          <p:cNvSpPr>
            <a:spLocks noChangeAspect="1"/>
          </p:cNvSpPr>
          <p:nvPr/>
        </p:nvSpPr>
        <p:spPr bwMode="auto">
          <a:xfrm>
            <a:off x="5162550" y="3290888"/>
            <a:ext cx="3929063" cy="1951037"/>
          </a:xfrm>
          <a:custGeom>
            <a:avLst/>
            <a:gdLst>
              <a:gd name="T0" fmla="*/ 565170 w 1738"/>
              <a:gd name="T1" fmla="*/ 130972 h 864"/>
              <a:gd name="T2" fmla="*/ 155987 w 1738"/>
              <a:gd name="T3" fmla="*/ 103875 h 864"/>
              <a:gd name="T4" fmla="*/ 113034 w 1738"/>
              <a:gd name="T5" fmla="*/ 160328 h 864"/>
              <a:gd name="T6" fmla="*/ 70081 w 1738"/>
              <a:gd name="T7" fmla="*/ 248396 h 864"/>
              <a:gd name="T8" fmla="*/ 42953 w 1738"/>
              <a:gd name="T9" fmla="*/ 334205 h 864"/>
              <a:gd name="T10" fmla="*/ 13564 w 1738"/>
              <a:gd name="T11" fmla="*/ 550987 h 864"/>
              <a:gd name="T12" fmla="*/ 13564 w 1738"/>
              <a:gd name="T13" fmla="*/ 928097 h 864"/>
              <a:gd name="T14" fmla="*/ 42953 w 1738"/>
              <a:gd name="T15" fmla="*/ 1013907 h 864"/>
              <a:gd name="T16" fmla="*/ 88167 w 1738"/>
              <a:gd name="T17" fmla="*/ 1126814 h 864"/>
              <a:gd name="T18" fmla="*/ 113034 w 1738"/>
              <a:gd name="T19" fmla="*/ 1212624 h 864"/>
              <a:gd name="T20" fmla="*/ 144684 w 1738"/>
              <a:gd name="T21" fmla="*/ 1287142 h 864"/>
              <a:gd name="T22" fmla="*/ 174072 w 1738"/>
              <a:gd name="T23" fmla="*/ 1343596 h 864"/>
              <a:gd name="T24" fmla="*/ 217025 w 1738"/>
              <a:gd name="T25" fmla="*/ 1418115 h 864"/>
              <a:gd name="T26" fmla="*/ 244154 w 1738"/>
              <a:gd name="T27" fmla="*/ 1474568 h 864"/>
              <a:gd name="T28" fmla="*/ 287106 w 1738"/>
              <a:gd name="T29" fmla="*/ 1533280 h 864"/>
              <a:gd name="T30" fmla="*/ 316495 w 1738"/>
              <a:gd name="T31" fmla="*/ 1589734 h 864"/>
              <a:gd name="T32" fmla="*/ 373012 w 1738"/>
              <a:gd name="T33" fmla="*/ 1632639 h 864"/>
              <a:gd name="T34" fmla="*/ 434051 w 1738"/>
              <a:gd name="T35" fmla="*/ 1689092 h 864"/>
              <a:gd name="T36" fmla="*/ 519957 w 1738"/>
              <a:gd name="T37" fmla="*/ 1750062 h 864"/>
              <a:gd name="T38" fmla="*/ 576474 w 1738"/>
              <a:gd name="T39" fmla="*/ 1792967 h 864"/>
              <a:gd name="T40" fmla="*/ 621687 w 1738"/>
              <a:gd name="T41" fmla="*/ 1849420 h 864"/>
              <a:gd name="T42" fmla="*/ 736982 w 1738"/>
              <a:gd name="T43" fmla="*/ 1894583 h 864"/>
              <a:gd name="T44" fmla="*/ 881665 w 1738"/>
              <a:gd name="T45" fmla="*/ 1923939 h 864"/>
              <a:gd name="T46" fmla="*/ 1562130 w 1738"/>
              <a:gd name="T47" fmla="*/ 1951037 h 864"/>
              <a:gd name="T48" fmla="*/ 2559091 w 1738"/>
              <a:gd name="T49" fmla="*/ 1923939 h 864"/>
              <a:gd name="T50" fmla="*/ 2672125 w 1738"/>
              <a:gd name="T51" fmla="*/ 1894583 h 864"/>
              <a:gd name="T52" fmla="*/ 2819069 w 1738"/>
              <a:gd name="T53" fmla="*/ 1849420 h 864"/>
              <a:gd name="T54" fmla="*/ 2947928 w 1738"/>
              <a:gd name="T55" fmla="*/ 1820065 h 864"/>
              <a:gd name="T56" fmla="*/ 3047398 w 1738"/>
              <a:gd name="T57" fmla="*/ 1792967 h 864"/>
              <a:gd name="T58" fmla="*/ 3424931 w 1738"/>
              <a:gd name="T59" fmla="*/ 1763611 h 864"/>
              <a:gd name="T60" fmla="*/ 3495012 w 1738"/>
              <a:gd name="T61" fmla="*/ 1720706 h 864"/>
              <a:gd name="T62" fmla="*/ 3556051 w 1738"/>
              <a:gd name="T63" fmla="*/ 1646187 h 864"/>
              <a:gd name="T64" fmla="*/ 3669085 w 1738"/>
              <a:gd name="T65" fmla="*/ 1546829 h 864"/>
              <a:gd name="T66" fmla="*/ 3741427 w 1738"/>
              <a:gd name="T67" fmla="*/ 1461020 h 864"/>
              <a:gd name="T68" fmla="*/ 3797944 w 1738"/>
              <a:gd name="T69" fmla="*/ 1361661 h 864"/>
              <a:gd name="T70" fmla="*/ 3829593 w 1738"/>
              <a:gd name="T71" fmla="*/ 1300691 h 864"/>
              <a:gd name="T72" fmla="*/ 3886110 w 1738"/>
              <a:gd name="T73" fmla="*/ 1158428 h 864"/>
              <a:gd name="T74" fmla="*/ 3915499 w 1738"/>
              <a:gd name="T75" fmla="*/ 941646 h 864"/>
              <a:gd name="T76" fmla="*/ 3915499 w 1738"/>
              <a:gd name="T77" fmla="*/ 248396 h 864"/>
              <a:gd name="T78" fmla="*/ 3886110 w 1738"/>
              <a:gd name="T79" fmla="*/ 191942 h 864"/>
              <a:gd name="T80" fmla="*/ 3858982 w 1738"/>
              <a:gd name="T81" fmla="*/ 160328 h 864"/>
              <a:gd name="T82" fmla="*/ 3829593 w 1738"/>
              <a:gd name="T83" fmla="*/ 130972 h 864"/>
              <a:gd name="T84" fmla="*/ 3727862 w 1738"/>
              <a:gd name="T85" fmla="*/ 103875 h 864"/>
              <a:gd name="T86" fmla="*/ 3641957 w 1738"/>
              <a:gd name="T87" fmla="*/ 60970 h 864"/>
              <a:gd name="T88" fmla="*/ 3569615 w 1738"/>
              <a:gd name="T89" fmla="*/ 31614 h 864"/>
              <a:gd name="T90" fmla="*/ 3277987 w 1738"/>
              <a:gd name="T91" fmla="*/ 31614 h 864"/>
              <a:gd name="T92" fmla="*/ 3221470 w 1738"/>
              <a:gd name="T93" fmla="*/ 60970 h 864"/>
              <a:gd name="T94" fmla="*/ 3149128 w 1738"/>
              <a:gd name="T95" fmla="*/ 88068 h 864"/>
              <a:gd name="T96" fmla="*/ 2455099 w 1738"/>
              <a:gd name="T97" fmla="*/ 117424 h 864"/>
              <a:gd name="T98" fmla="*/ 2310416 w 1738"/>
              <a:gd name="T99" fmla="*/ 88068 h 864"/>
              <a:gd name="T100" fmla="*/ 2181557 w 1738"/>
              <a:gd name="T101" fmla="*/ 60970 h 864"/>
              <a:gd name="T102" fmla="*/ 2095651 w 1738"/>
              <a:gd name="T103" fmla="*/ 31614 h 864"/>
              <a:gd name="T104" fmla="*/ 1618647 w 1738"/>
              <a:gd name="T105" fmla="*/ 0 h 864"/>
              <a:gd name="T106" fmla="*/ 1431011 w 1738"/>
              <a:gd name="T107" fmla="*/ 31614 h 864"/>
              <a:gd name="T108" fmla="*/ 1358669 w 1738"/>
              <a:gd name="T109" fmla="*/ 74519 h 864"/>
              <a:gd name="T110" fmla="*/ 1270503 w 1738"/>
              <a:gd name="T111" fmla="*/ 117424 h 864"/>
              <a:gd name="T112" fmla="*/ 1184597 w 1738"/>
              <a:gd name="T113" fmla="*/ 149038 h 864"/>
              <a:gd name="T114" fmla="*/ 651076 w 1738"/>
              <a:gd name="T115" fmla="*/ 149038 h 86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738"/>
              <a:gd name="T175" fmla="*/ 0 h 864"/>
              <a:gd name="T176" fmla="*/ 1738 w 1738"/>
              <a:gd name="T177" fmla="*/ 864 h 86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738" h="864">
                <a:moveTo>
                  <a:pt x="288" y="66"/>
                </a:moveTo>
                <a:lnTo>
                  <a:pt x="275" y="66"/>
                </a:lnTo>
                <a:lnTo>
                  <a:pt x="275" y="58"/>
                </a:lnTo>
                <a:lnTo>
                  <a:pt x="250" y="58"/>
                </a:lnTo>
                <a:lnTo>
                  <a:pt x="250" y="52"/>
                </a:lnTo>
                <a:lnTo>
                  <a:pt x="154" y="52"/>
                </a:lnTo>
                <a:lnTo>
                  <a:pt x="146" y="46"/>
                </a:lnTo>
                <a:lnTo>
                  <a:pt x="69" y="46"/>
                </a:lnTo>
                <a:lnTo>
                  <a:pt x="69" y="58"/>
                </a:lnTo>
                <a:lnTo>
                  <a:pt x="58" y="58"/>
                </a:lnTo>
                <a:lnTo>
                  <a:pt x="58" y="71"/>
                </a:lnTo>
                <a:lnTo>
                  <a:pt x="50" y="71"/>
                </a:lnTo>
                <a:lnTo>
                  <a:pt x="44" y="77"/>
                </a:lnTo>
                <a:lnTo>
                  <a:pt x="44" y="91"/>
                </a:lnTo>
                <a:lnTo>
                  <a:pt x="31" y="104"/>
                </a:lnTo>
                <a:lnTo>
                  <a:pt x="31" y="110"/>
                </a:lnTo>
                <a:lnTo>
                  <a:pt x="25" y="116"/>
                </a:lnTo>
                <a:lnTo>
                  <a:pt x="25" y="123"/>
                </a:lnTo>
                <a:lnTo>
                  <a:pt x="19" y="123"/>
                </a:lnTo>
                <a:lnTo>
                  <a:pt x="19" y="148"/>
                </a:lnTo>
                <a:lnTo>
                  <a:pt x="12" y="148"/>
                </a:lnTo>
                <a:lnTo>
                  <a:pt x="12" y="167"/>
                </a:lnTo>
                <a:lnTo>
                  <a:pt x="6" y="167"/>
                </a:lnTo>
                <a:lnTo>
                  <a:pt x="6" y="244"/>
                </a:lnTo>
                <a:lnTo>
                  <a:pt x="0" y="250"/>
                </a:lnTo>
                <a:lnTo>
                  <a:pt x="0" y="378"/>
                </a:lnTo>
                <a:lnTo>
                  <a:pt x="6" y="392"/>
                </a:lnTo>
                <a:lnTo>
                  <a:pt x="6" y="411"/>
                </a:lnTo>
                <a:lnTo>
                  <a:pt x="12" y="417"/>
                </a:lnTo>
                <a:lnTo>
                  <a:pt x="12" y="430"/>
                </a:lnTo>
                <a:lnTo>
                  <a:pt x="19" y="436"/>
                </a:lnTo>
                <a:lnTo>
                  <a:pt x="19" y="449"/>
                </a:lnTo>
                <a:lnTo>
                  <a:pt x="25" y="455"/>
                </a:lnTo>
                <a:lnTo>
                  <a:pt x="31" y="474"/>
                </a:lnTo>
                <a:lnTo>
                  <a:pt x="39" y="480"/>
                </a:lnTo>
                <a:lnTo>
                  <a:pt x="39" y="499"/>
                </a:lnTo>
                <a:lnTo>
                  <a:pt x="44" y="507"/>
                </a:lnTo>
                <a:lnTo>
                  <a:pt x="44" y="518"/>
                </a:lnTo>
                <a:lnTo>
                  <a:pt x="50" y="526"/>
                </a:lnTo>
                <a:lnTo>
                  <a:pt x="50" y="537"/>
                </a:lnTo>
                <a:lnTo>
                  <a:pt x="58" y="545"/>
                </a:lnTo>
                <a:lnTo>
                  <a:pt x="58" y="557"/>
                </a:lnTo>
                <a:lnTo>
                  <a:pt x="64" y="564"/>
                </a:lnTo>
                <a:lnTo>
                  <a:pt x="64" y="570"/>
                </a:lnTo>
                <a:lnTo>
                  <a:pt x="69" y="576"/>
                </a:lnTo>
                <a:lnTo>
                  <a:pt x="69" y="583"/>
                </a:lnTo>
                <a:lnTo>
                  <a:pt x="77" y="583"/>
                </a:lnTo>
                <a:lnTo>
                  <a:pt x="77" y="595"/>
                </a:lnTo>
                <a:lnTo>
                  <a:pt x="83" y="603"/>
                </a:lnTo>
                <a:lnTo>
                  <a:pt x="83" y="608"/>
                </a:lnTo>
                <a:lnTo>
                  <a:pt x="96" y="622"/>
                </a:lnTo>
                <a:lnTo>
                  <a:pt x="96" y="628"/>
                </a:lnTo>
                <a:lnTo>
                  <a:pt x="102" y="628"/>
                </a:lnTo>
                <a:lnTo>
                  <a:pt x="102" y="633"/>
                </a:lnTo>
                <a:lnTo>
                  <a:pt x="108" y="641"/>
                </a:lnTo>
                <a:lnTo>
                  <a:pt x="108" y="653"/>
                </a:lnTo>
                <a:lnTo>
                  <a:pt x="115" y="660"/>
                </a:lnTo>
                <a:lnTo>
                  <a:pt x="121" y="660"/>
                </a:lnTo>
                <a:lnTo>
                  <a:pt x="127" y="672"/>
                </a:lnTo>
                <a:lnTo>
                  <a:pt x="127" y="679"/>
                </a:lnTo>
                <a:lnTo>
                  <a:pt x="135" y="685"/>
                </a:lnTo>
                <a:lnTo>
                  <a:pt x="135" y="691"/>
                </a:lnTo>
                <a:lnTo>
                  <a:pt x="140" y="699"/>
                </a:lnTo>
                <a:lnTo>
                  <a:pt x="140" y="704"/>
                </a:lnTo>
                <a:lnTo>
                  <a:pt x="146" y="704"/>
                </a:lnTo>
                <a:lnTo>
                  <a:pt x="159" y="718"/>
                </a:lnTo>
                <a:lnTo>
                  <a:pt x="159" y="723"/>
                </a:lnTo>
                <a:lnTo>
                  <a:pt x="165" y="723"/>
                </a:lnTo>
                <a:lnTo>
                  <a:pt x="179" y="737"/>
                </a:lnTo>
                <a:lnTo>
                  <a:pt x="184" y="737"/>
                </a:lnTo>
                <a:lnTo>
                  <a:pt x="184" y="743"/>
                </a:lnTo>
                <a:lnTo>
                  <a:pt x="192" y="748"/>
                </a:lnTo>
                <a:lnTo>
                  <a:pt x="198" y="748"/>
                </a:lnTo>
                <a:lnTo>
                  <a:pt x="211" y="762"/>
                </a:lnTo>
                <a:lnTo>
                  <a:pt x="217" y="762"/>
                </a:lnTo>
                <a:lnTo>
                  <a:pt x="230" y="775"/>
                </a:lnTo>
                <a:lnTo>
                  <a:pt x="236" y="775"/>
                </a:lnTo>
                <a:lnTo>
                  <a:pt x="236" y="781"/>
                </a:lnTo>
                <a:lnTo>
                  <a:pt x="242" y="781"/>
                </a:lnTo>
                <a:lnTo>
                  <a:pt x="255" y="794"/>
                </a:lnTo>
                <a:lnTo>
                  <a:pt x="261" y="806"/>
                </a:lnTo>
                <a:lnTo>
                  <a:pt x="269" y="814"/>
                </a:lnTo>
                <a:lnTo>
                  <a:pt x="269" y="819"/>
                </a:lnTo>
                <a:lnTo>
                  <a:pt x="275" y="819"/>
                </a:lnTo>
                <a:lnTo>
                  <a:pt x="275" y="825"/>
                </a:lnTo>
                <a:lnTo>
                  <a:pt x="288" y="825"/>
                </a:lnTo>
                <a:lnTo>
                  <a:pt x="307" y="839"/>
                </a:lnTo>
                <a:lnTo>
                  <a:pt x="326" y="839"/>
                </a:lnTo>
                <a:lnTo>
                  <a:pt x="332" y="844"/>
                </a:lnTo>
                <a:lnTo>
                  <a:pt x="338" y="844"/>
                </a:lnTo>
                <a:lnTo>
                  <a:pt x="345" y="852"/>
                </a:lnTo>
                <a:lnTo>
                  <a:pt x="390" y="852"/>
                </a:lnTo>
                <a:lnTo>
                  <a:pt x="403" y="858"/>
                </a:lnTo>
                <a:lnTo>
                  <a:pt x="472" y="858"/>
                </a:lnTo>
                <a:lnTo>
                  <a:pt x="491" y="864"/>
                </a:lnTo>
                <a:lnTo>
                  <a:pt x="691" y="864"/>
                </a:lnTo>
                <a:lnTo>
                  <a:pt x="710" y="858"/>
                </a:lnTo>
                <a:lnTo>
                  <a:pt x="798" y="858"/>
                </a:lnTo>
                <a:lnTo>
                  <a:pt x="806" y="852"/>
                </a:lnTo>
                <a:lnTo>
                  <a:pt x="1132" y="852"/>
                </a:lnTo>
                <a:lnTo>
                  <a:pt x="1137" y="844"/>
                </a:lnTo>
                <a:lnTo>
                  <a:pt x="1151" y="844"/>
                </a:lnTo>
                <a:lnTo>
                  <a:pt x="1157" y="839"/>
                </a:lnTo>
                <a:lnTo>
                  <a:pt x="1182" y="839"/>
                </a:lnTo>
                <a:lnTo>
                  <a:pt x="1195" y="833"/>
                </a:lnTo>
                <a:lnTo>
                  <a:pt x="1201" y="825"/>
                </a:lnTo>
                <a:lnTo>
                  <a:pt x="1233" y="825"/>
                </a:lnTo>
                <a:lnTo>
                  <a:pt x="1247" y="819"/>
                </a:lnTo>
                <a:lnTo>
                  <a:pt x="1258" y="819"/>
                </a:lnTo>
                <a:lnTo>
                  <a:pt x="1266" y="814"/>
                </a:lnTo>
                <a:lnTo>
                  <a:pt x="1285" y="814"/>
                </a:lnTo>
                <a:lnTo>
                  <a:pt x="1304" y="806"/>
                </a:lnTo>
                <a:lnTo>
                  <a:pt x="1310" y="806"/>
                </a:lnTo>
                <a:lnTo>
                  <a:pt x="1323" y="800"/>
                </a:lnTo>
                <a:lnTo>
                  <a:pt x="1335" y="800"/>
                </a:lnTo>
                <a:lnTo>
                  <a:pt x="1348" y="794"/>
                </a:lnTo>
                <a:lnTo>
                  <a:pt x="1488" y="794"/>
                </a:lnTo>
                <a:lnTo>
                  <a:pt x="1496" y="787"/>
                </a:lnTo>
                <a:lnTo>
                  <a:pt x="1515" y="787"/>
                </a:lnTo>
                <a:lnTo>
                  <a:pt x="1515" y="781"/>
                </a:lnTo>
                <a:lnTo>
                  <a:pt x="1521" y="775"/>
                </a:lnTo>
                <a:lnTo>
                  <a:pt x="1527" y="775"/>
                </a:lnTo>
                <a:lnTo>
                  <a:pt x="1540" y="762"/>
                </a:lnTo>
                <a:lnTo>
                  <a:pt x="1546" y="762"/>
                </a:lnTo>
                <a:lnTo>
                  <a:pt x="1554" y="748"/>
                </a:lnTo>
                <a:lnTo>
                  <a:pt x="1565" y="743"/>
                </a:lnTo>
                <a:lnTo>
                  <a:pt x="1565" y="737"/>
                </a:lnTo>
                <a:lnTo>
                  <a:pt x="1573" y="729"/>
                </a:lnTo>
                <a:lnTo>
                  <a:pt x="1584" y="723"/>
                </a:lnTo>
                <a:lnTo>
                  <a:pt x="1592" y="710"/>
                </a:lnTo>
                <a:lnTo>
                  <a:pt x="1603" y="704"/>
                </a:lnTo>
                <a:lnTo>
                  <a:pt x="1623" y="685"/>
                </a:lnTo>
                <a:lnTo>
                  <a:pt x="1630" y="672"/>
                </a:lnTo>
                <a:lnTo>
                  <a:pt x="1642" y="666"/>
                </a:lnTo>
                <a:lnTo>
                  <a:pt x="1649" y="660"/>
                </a:lnTo>
                <a:lnTo>
                  <a:pt x="1655" y="647"/>
                </a:lnTo>
                <a:lnTo>
                  <a:pt x="1669" y="633"/>
                </a:lnTo>
                <a:lnTo>
                  <a:pt x="1669" y="622"/>
                </a:lnTo>
                <a:lnTo>
                  <a:pt x="1680" y="608"/>
                </a:lnTo>
                <a:lnTo>
                  <a:pt x="1680" y="603"/>
                </a:lnTo>
                <a:lnTo>
                  <a:pt x="1688" y="595"/>
                </a:lnTo>
                <a:lnTo>
                  <a:pt x="1688" y="589"/>
                </a:lnTo>
                <a:lnTo>
                  <a:pt x="1694" y="583"/>
                </a:lnTo>
                <a:lnTo>
                  <a:pt x="1694" y="576"/>
                </a:lnTo>
                <a:lnTo>
                  <a:pt x="1699" y="570"/>
                </a:lnTo>
                <a:lnTo>
                  <a:pt x="1699" y="557"/>
                </a:lnTo>
                <a:lnTo>
                  <a:pt x="1719" y="518"/>
                </a:lnTo>
                <a:lnTo>
                  <a:pt x="1719" y="513"/>
                </a:lnTo>
                <a:lnTo>
                  <a:pt x="1726" y="499"/>
                </a:lnTo>
                <a:lnTo>
                  <a:pt x="1726" y="488"/>
                </a:lnTo>
                <a:lnTo>
                  <a:pt x="1732" y="480"/>
                </a:lnTo>
                <a:lnTo>
                  <a:pt x="1732" y="417"/>
                </a:lnTo>
                <a:lnTo>
                  <a:pt x="1738" y="403"/>
                </a:lnTo>
                <a:lnTo>
                  <a:pt x="1738" y="129"/>
                </a:lnTo>
                <a:lnTo>
                  <a:pt x="1732" y="129"/>
                </a:lnTo>
                <a:lnTo>
                  <a:pt x="1732" y="110"/>
                </a:lnTo>
                <a:lnTo>
                  <a:pt x="1726" y="110"/>
                </a:lnTo>
                <a:lnTo>
                  <a:pt x="1726" y="96"/>
                </a:lnTo>
                <a:lnTo>
                  <a:pt x="1719" y="96"/>
                </a:lnTo>
                <a:lnTo>
                  <a:pt x="1719" y="85"/>
                </a:lnTo>
                <a:lnTo>
                  <a:pt x="1713" y="85"/>
                </a:lnTo>
                <a:lnTo>
                  <a:pt x="1713" y="77"/>
                </a:lnTo>
                <a:lnTo>
                  <a:pt x="1707" y="77"/>
                </a:lnTo>
                <a:lnTo>
                  <a:pt x="1707" y="71"/>
                </a:lnTo>
                <a:lnTo>
                  <a:pt x="1699" y="71"/>
                </a:lnTo>
                <a:lnTo>
                  <a:pt x="1699" y="66"/>
                </a:lnTo>
                <a:lnTo>
                  <a:pt x="1694" y="66"/>
                </a:lnTo>
                <a:lnTo>
                  <a:pt x="1694" y="58"/>
                </a:lnTo>
                <a:lnTo>
                  <a:pt x="1674" y="58"/>
                </a:lnTo>
                <a:lnTo>
                  <a:pt x="1669" y="52"/>
                </a:lnTo>
                <a:lnTo>
                  <a:pt x="1655" y="46"/>
                </a:lnTo>
                <a:lnTo>
                  <a:pt x="1649" y="46"/>
                </a:lnTo>
                <a:lnTo>
                  <a:pt x="1636" y="33"/>
                </a:lnTo>
                <a:lnTo>
                  <a:pt x="1623" y="33"/>
                </a:lnTo>
                <a:lnTo>
                  <a:pt x="1623" y="27"/>
                </a:lnTo>
                <a:lnTo>
                  <a:pt x="1611" y="27"/>
                </a:lnTo>
                <a:lnTo>
                  <a:pt x="1603" y="20"/>
                </a:lnTo>
                <a:lnTo>
                  <a:pt x="1598" y="20"/>
                </a:lnTo>
                <a:lnTo>
                  <a:pt x="1592" y="14"/>
                </a:lnTo>
                <a:lnTo>
                  <a:pt x="1579" y="14"/>
                </a:lnTo>
                <a:lnTo>
                  <a:pt x="1573" y="8"/>
                </a:lnTo>
                <a:lnTo>
                  <a:pt x="1469" y="8"/>
                </a:lnTo>
                <a:lnTo>
                  <a:pt x="1469" y="14"/>
                </a:lnTo>
                <a:lnTo>
                  <a:pt x="1450" y="14"/>
                </a:lnTo>
                <a:lnTo>
                  <a:pt x="1450" y="20"/>
                </a:lnTo>
                <a:lnTo>
                  <a:pt x="1439" y="20"/>
                </a:lnTo>
                <a:lnTo>
                  <a:pt x="1431" y="27"/>
                </a:lnTo>
                <a:lnTo>
                  <a:pt x="1425" y="27"/>
                </a:lnTo>
                <a:lnTo>
                  <a:pt x="1425" y="33"/>
                </a:lnTo>
                <a:lnTo>
                  <a:pt x="1412" y="33"/>
                </a:lnTo>
                <a:lnTo>
                  <a:pt x="1412" y="39"/>
                </a:lnTo>
                <a:lnTo>
                  <a:pt x="1393" y="39"/>
                </a:lnTo>
                <a:lnTo>
                  <a:pt x="1387" y="46"/>
                </a:lnTo>
                <a:lnTo>
                  <a:pt x="1362" y="46"/>
                </a:lnTo>
                <a:lnTo>
                  <a:pt x="1362" y="52"/>
                </a:lnTo>
                <a:lnTo>
                  <a:pt x="1086" y="52"/>
                </a:lnTo>
                <a:lnTo>
                  <a:pt x="1080" y="46"/>
                </a:lnTo>
                <a:lnTo>
                  <a:pt x="1047" y="46"/>
                </a:lnTo>
                <a:lnTo>
                  <a:pt x="1036" y="39"/>
                </a:lnTo>
                <a:lnTo>
                  <a:pt x="1022" y="39"/>
                </a:lnTo>
                <a:lnTo>
                  <a:pt x="1009" y="33"/>
                </a:lnTo>
                <a:lnTo>
                  <a:pt x="984" y="33"/>
                </a:lnTo>
                <a:lnTo>
                  <a:pt x="978" y="27"/>
                </a:lnTo>
                <a:lnTo>
                  <a:pt x="965" y="27"/>
                </a:lnTo>
                <a:lnTo>
                  <a:pt x="959" y="20"/>
                </a:lnTo>
                <a:lnTo>
                  <a:pt x="946" y="20"/>
                </a:lnTo>
                <a:lnTo>
                  <a:pt x="940" y="14"/>
                </a:lnTo>
                <a:lnTo>
                  <a:pt x="927" y="14"/>
                </a:lnTo>
                <a:lnTo>
                  <a:pt x="921" y="8"/>
                </a:lnTo>
                <a:lnTo>
                  <a:pt x="856" y="8"/>
                </a:lnTo>
                <a:lnTo>
                  <a:pt x="844" y="0"/>
                </a:lnTo>
                <a:lnTo>
                  <a:pt x="716" y="0"/>
                </a:lnTo>
                <a:lnTo>
                  <a:pt x="702" y="8"/>
                </a:lnTo>
                <a:lnTo>
                  <a:pt x="652" y="8"/>
                </a:lnTo>
                <a:lnTo>
                  <a:pt x="645" y="14"/>
                </a:lnTo>
                <a:lnTo>
                  <a:pt x="633" y="14"/>
                </a:lnTo>
                <a:lnTo>
                  <a:pt x="625" y="20"/>
                </a:lnTo>
                <a:lnTo>
                  <a:pt x="620" y="20"/>
                </a:lnTo>
                <a:lnTo>
                  <a:pt x="614" y="27"/>
                </a:lnTo>
                <a:lnTo>
                  <a:pt x="601" y="33"/>
                </a:lnTo>
                <a:lnTo>
                  <a:pt x="595" y="39"/>
                </a:lnTo>
                <a:lnTo>
                  <a:pt x="581" y="46"/>
                </a:lnTo>
                <a:lnTo>
                  <a:pt x="568" y="46"/>
                </a:lnTo>
                <a:lnTo>
                  <a:pt x="562" y="52"/>
                </a:lnTo>
                <a:lnTo>
                  <a:pt x="556" y="52"/>
                </a:lnTo>
                <a:lnTo>
                  <a:pt x="556" y="58"/>
                </a:lnTo>
                <a:lnTo>
                  <a:pt x="530" y="58"/>
                </a:lnTo>
                <a:lnTo>
                  <a:pt x="524" y="66"/>
                </a:lnTo>
                <a:lnTo>
                  <a:pt x="505" y="66"/>
                </a:lnTo>
                <a:lnTo>
                  <a:pt x="491" y="71"/>
                </a:lnTo>
                <a:lnTo>
                  <a:pt x="288" y="71"/>
                </a:lnTo>
                <a:lnTo>
                  <a:pt x="288" y="66"/>
                </a:lnTo>
                <a:close/>
              </a:path>
            </a:pathLst>
          </a:custGeom>
          <a:gradFill rotWithShape="0">
            <a:gsLst>
              <a:gs pos="0">
                <a:srgbClr val="4284A5"/>
              </a:gs>
              <a:gs pos="100000">
                <a:srgbClr val="66CCF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s-ES"/>
          </a:p>
        </p:txBody>
      </p:sp>
      <p:sp>
        <p:nvSpPr>
          <p:cNvPr id="53251" name="Freeform 4"/>
          <p:cNvSpPr>
            <a:spLocks noChangeAspect="1"/>
          </p:cNvSpPr>
          <p:nvPr/>
        </p:nvSpPr>
        <p:spPr bwMode="auto">
          <a:xfrm>
            <a:off x="5580112" y="2420888"/>
            <a:ext cx="2917825" cy="1841500"/>
          </a:xfrm>
          <a:custGeom>
            <a:avLst/>
            <a:gdLst>
              <a:gd name="T0" fmla="*/ 1534627 w 1291"/>
              <a:gd name="T1" fmla="*/ 0 h 815"/>
              <a:gd name="T2" fmla="*/ 0 w 1291"/>
              <a:gd name="T3" fmla="*/ 1841500 h 815"/>
              <a:gd name="T4" fmla="*/ 2917825 w 1291"/>
              <a:gd name="T5" fmla="*/ 1841500 h 815"/>
              <a:gd name="T6" fmla="*/ 1534627 w 1291"/>
              <a:gd name="T7" fmla="*/ 0 h 815"/>
              <a:gd name="T8" fmla="*/ 0 60000 65536"/>
              <a:gd name="T9" fmla="*/ 0 60000 65536"/>
              <a:gd name="T10" fmla="*/ 0 60000 65536"/>
              <a:gd name="T11" fmla="*/ 0 60000 65536"/>
              <a:gd name="T12" fmla="*/ 0 w 1291"/>
              <a:gd name="T13" fmla="*/ 0 h 815"/>
              <a:gd name="T14" fmla="*/ 1291 w 1291"/>
              <a:gd name="T15" fmla="*/ 815 h 815"/>
            </a:gdLst>
            <a:ahLst/>
            <a:cxnLst>
              <a:cxn ang="T8">
                <a:pos x="T0" y="T1"/>
              </a:cxn>
              <a:cxn ang="T9">
                <a:pos x="T2" y="T3"/>
              </a:cxn>
              <a:cxn ang="T10">
                <a:pos x="T4" y="T5"/>
              </a:cxn>
              <a:cxn ang="T11">
                <a:pos x="T6" y="T7"/>
              </a:cxn>
            </a:cxnLst>
            <a:rect l="T12" t="T13" r="T14" b="T15"/>
            <a:pathLst>
              <a:path w="1291" h="815">
                <a:moveTo>
                  <a:pt x="679" y="0"/>
                </a:moveTo>
                <a:lnTo>
                  <a:pt x="0" y="815"/>
                </a:lnTo>
                <a:lnTo>
                  <a:pt x="1291" y="815"/>
                </a:lnTo>
                <a:lnTo>
                  <a:pt x="679" y="0"/>
                </a:lnTo>
                <a:close/>
              </a:path>
            </a:pathLst>
          </a:custGeom>
          <a:gradFill rotWithShape="0">
            <a:gsLst>
              <a:gs pos="0">
                <a:srgbClr val="009900"/>
              </a:gs>
              <a:gs pos="100000">
                <a:srgbClr val="004700"/>
              </a:gs>
            </a:gsLst>
            <a:lin ang="5400000" scaled="1"/>
          </a:gradFill>
          <a:ln w="9525">
            <a:solidFill>
              <a:srgbClr val="000000"/>
            </a:solidFill>
            <a:prstDash val="solid"/>
            <a:round/>
            <a:headEnd/>
            <a:tailEnd/>
          </a:ln>
        </p:spPr>
        <p:txBody>
          <a:bodyPr/>
          <a:lstStyle/>
          <a:p>
            <a:endParaRPr lang="es-ES"/>
          </a:p>
        </p:txBody>
      </p:sp>
      <p:sp>
        <p:nvSpPr>
          <p:cNvPr id="53252" name="Rectangle 5"/>
          <p:cNvSpPr>
            <a:spLocks noChangeAspect="1" noChangeArrowheads="1"/>
          </p:cNvSpPr>
          <p:nvPr/>
        </p:nvSpPr>
        <p:spPr bwMode="auto">
          <a:xfrm>
            <a:off x="6800850" y="2403475"/>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a:solidFill>
                  <a:schemeClr val="folHlink"/>
                </a:solidFill>
                <a:latin typeface="Times New Roman" charset="0"/>
                <a:cs typeface="Times New Roman" charset="0"/>
              </a:rPr>
              <a:t>0</a:t>
            </a:r>
            <a:endParaRPr lang="es-ES_tradnl" sz="4400" b="1">
              <a:solidFill>
                <a:schemeClr val="folHlink"/>
              </a:solidFill>
              <a:latin typeface="Times New Roman" charset="0"/>
              <a:cs typeface="Times New Roman" charset="0"/>
            </a:endParaRPr>
          </a:p>
        </p:txBody>
      </p:sp>
      <p:sp>
        <p:nvSpPr>
          <p:cNvPr id="53253" name="Rectangle 6"/>
          <p:cNvSpPr>
            <a:spLocks noChangeAspect="1" noChangeArrowheads="1"/>
          </p:cNvSpPr>
          <p:nvPr/>
        </p:nvSpPr>
        <p:spPr bwMode="auto">
          <a:xfrm>
            <a:off x="5694363" y="4305300"/>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a:solidFill>
                  <a:schemeClr val="folHlink"/>
                </a:solidFill>
                <a:latin typeface="Times New Roman" charset="0"/>
                <a:cs typeface="Times New Roman" charset="0"/>
              </a:rPr>
              <a:t>0</a:t>
            </a:r>
            <a:endParaRPr lang="es-ES_tradnl" sz="4400" b="1">
              <a:solidFill>
                <a:schemeClr val="folHlink"/>
              </a:solidFill>
              <a:latin typeface="Times New Roman" charset="0"/>
              <a:cs typeface="Times New Roman" charset="0"/>
            </a:endParaRPr>
          </a:p>
        </p:txBody>
      </p:sp>
      <p:sp>
        <p:nvSpPr>
          <p:cNvPr id="53254" name="Rectangle 7"/>
          <p:cNvSpPr>
            <a:spLocks noChangeAspect="1" noChangeArrowheads="1"/>
          </p:cNvSpPr>
          <p:nvPr/>
        </p:nvSpPr>
        <p:spPr bwMode="auto">
          <a:xfrm>
            <a:off x="8574088" y="396398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a:solidFill>
                  <a:schemeClr val="folHlink"/>
                </a:solidFill>
                <a:latin typeface="Times New Roman" charset="0"/>
                <a:cs typeface="Times New Roman" charset="0"/>
              </a:rPr>
              <a:t>0</a:t>
            </a:r>
            <a:endParaRPr lang="es-ES_tradnl" sz="4400" b="1">
              <a:solidFill>
                <a:schemeClr val="folHlink"/>
              </a:solidFill>
              <a:latin typeface="Times New Roman" charset="0"/>
              <a:cs typeface="Times New Roman" charset="0"/>
            </a:endParaRPr>
          </a:p>
        </p:txBody>
      </p:sp>
      <p:sp>
        <p:nvSpPr>
          <p:cNvPr id="53255" name="Rectangle 8"/>
          <p:cNvSpPr>
            <a:spLocks noChangeAspect="1" noChangeArrowheads="1"/>
          </p:cNvSpPr>
          <p:nvPr/>
        </p:nvSpPr>
        <p:spPr bwMode="auto">
          <a:xfrm>
            <a:off x="8172450" y="4305300"/>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a:solidFill>
                  <a:schemeClr val="folHlink"/>
                </a:solidFill>
                <a:latin typeface="Times New Roman" charset="0"/>
                <a:cs typeface="Times New Roman" charset="0"/>
              </a:rPr>
              <a:t>100</a:t>
            </a:r>
            <a:endParaRPr lang="es-ES_tradnl" sz="4400" b="1">
              <a:solidFill>
                <a:schemeClr val="folHlink"/>
              </a:solidFill>
              <a:latin typeface="Times New Roman" charset="0"/>
              <a:cs typeface="Times New Roman" charset="0"/>
            </a:endParaRPr>
          </a:p>
        </p:txBody>
      </p:sp>
      <p:sp>
        <p:nvSpPr>
          <p:cNvPr id="53256" name="Rectangle 9"/>
          <p:cNvSpPr>
            <a:spLocks noChangeAspect="1" noChangeArrowheads="1"/>
          </p:cNvSpPr>
          <p:nvPr/>
        </p:nvSpPr>
        <p:spPr bwMode="auto">
          <a:xfrm>
            <a:off x="5346700" y="3963988"/>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a:solidFill>
                  <a:schemeClr val="folHlink"/>
                </a:solidFill>
                <a:latin typeface="Times New Roman" charset="0"/>
                <a:cs typeface="Times New Roman" charset="0"/>
              </a:rPr>
              <a:t>100</a:t>
            </a:r>
            <a:endParaRPr lang="es-ES_tradnl" sz="4400" b="1">
              <a:solidFill>
                <a:schemeClr val="folHlink"/>
              </a:solidFill>
              <a:latin typeface="Times New Roman" charset="0"/>
              <a:cs typeface="Times New Roman" charset="0"/>
            </a:endParaRPr>
          </a:p>
        </p:txBody>
      </p:sp>
      <p:sp>
        <p:nvSpPr>
          <p:cNvPr id="53257" name="Rectangle 10"/>
          <p:cNvSpPr>
            <a:spLocks noChangeAspect="1" noChangeArrowheads="1"/>
          </p:cNvSpPr>
          <p:nvPr/>
        </p:nvSpPr>
        <p:spPr bwMode="auto">
          <a:xfrm>
            <a:off x="7362825" y="2403475"/>
            <a:ext cx="3048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a:solidFill>
                  <a:schemeClr val="folHlink"/>
                </a:solidFill>
                <a:latin typeface="Times New Roman" charset="0"/>
                <a:cs typeface="Times New Roman" charset="0"/>
              </a:rPr>
              <a:t>100</a:t>
            </a:r>
            <a:endParaRPr lang="es-ES_tradnl" sz="4400" b="1">
              <a:solidFill>
                <a:schemeClr val="folHlink"/>
              </a:solidFill>
              <a:latin typeface="Times New Roman" charset="0"/>
              <a:cs typeface="Times New Roman" charset="0"/>
            </a:endParaRPr>
          </a:p>
        </p:txBody>
      </p:sp>
      <p:sp>
        <p:nvSpPr>
          <p:cNvPr id="53258" name="Rectangle 11"/>
          <p:cNvSpPr>
            <a:spLocks noChangeAspect="1" noChangeArrowheads="1"/>
          </p:cNvSpPr>
          <p:nvPr/>
        </p:nvSpPr>
        <p:spPr bwMode="auto">
          <a:xfrm>
            <a:off x="5340350" y="2970213"/>
            <a:ext cx="9604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a:solidFill>
                  <a:schemeClr val="hlink"/>
                </a:solidFill>
                <a:latin typeface="Times New Roman" charset="0"/>
                <a:cs typeface="Times New Roman" charset="0"/>
              </a:rPr>
              <a:t>Económico</a:t>
            </a:r>
            <a:endParaRPr lang="es-ES_tradnl" sz="4000" b="1">
              <a:solidFill>
                <a:schemeClr val="hlink"/>
              </a:solidFill>
              <a:latin typeface="Times New Roman" charset="0"/>
              <a:cs typeface="Times New Roman" charset="0"/>
            </a:endParaRPr>
          </a:p>
        </p:txBody>
      </p:sp>
      <p:sp>
        <p:nvSpPr>
          <p:cNvPr id="53259" name="Rectangle 12"/>
          <p:cNvSpPr>
            <a:spLocks noChangeAspect="1" noChangeArrowheads="1"/>
          </p:cNvSpPr>
          <p:nvPr/>
        </p:nvSpPr>
        <p:spPr bwMode="auto">
          <a:xfrm>
            <a:off x="6615113" y="4344988"/>
            <a:ext cx="83661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a:solidFill>
                  <a:schemeClr val="hlink"/>
                </a:solidFill>
                <a:latin typeface="Times New Roman" charset="0"/>
                <a:cs typeface="Times New Roman" charset="0"/>
              </a:rPr>
              <a:t>Ecológico</a:t>
            </a:r>
            <a:endParaRPr lang="es-ES_tradnl" sz="4000" b="1">
              <a:solidFill>
                <a:schemeClr val="hlink"/>
              </a:solidFill>
              <a:latin typeface="Times New Roman" charset="0"/>
              <a:cs typeface="Times New Roman" charset="0"/>
            </a:endParaRPr>
          </a:p>
        </p:txBody>
      </p:sp>
      <p:sp>
        <p:nvSpPr>
          <p:cNvPr id="53260" name="Rectangle 13"/>
          <p:cNvSpPr>
            <a:spLocks noChangeAspect="1" noChangeArrowheads="1"/>
          </p:cNvSpPr>
          <p:nvPr/>
        </p:nvSpPr>
        <p:spPr bwMode="auto">
          <a:xfrm>
            <a:off x="7885113" y="2941638"/>
            <a:ext cx="5207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a:solidFill>
                  <a:schemeClr val="hlink"/>
                </a:solidFill>
                <a:latin typeface="Times New Roman" charset="0"/>
                <a:cs typeface="Times New Roman" charset="0"/>
              </a:rPr>
              <a:t>Social</a:t>
            </a:r>
            <a:endParaRPr lang="es-ES_tradnl" sz="4000" b="1">
              <a:solidFill>
                <a:schemeClr val="hlink"/>
              </a:solidFill>
              <a:latin typeface="Times New Roman" charset="0"/>
              <a:cs typeface="Times New Roman" charset="0"/>
            </a:endParaRPr>
          </a:p>
        </p:txBody>
      </p:sp>
      <p:sp>
        <p:nvSpPr>
          <p:cNvPr id="53261" name="Rectangle 14"/>
          <p:cNvSpPr>
            <a:spLocks noChangeAspect="1" noChangeArrowheads="1"/>
          </p:cNvSpPr>
          <p:nvPr/>
        </p:nvSpPr>
        <p:spPr bwMode="auto">
          <a:xfrm>
            <a:off x="6727825" y="4802188"/>
            <a:ext cx="7953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500" b="1">
                <a:solidFill>
                  <a:schemeClr val="hlink"/>
                </a:solidFill>
                <a:latin typeface="Times New Roman" charset="0"/>
                <a:cs typeface="Times New Roman" charset="0"/>
              </a:rPr>
              <a:t>AMBITO</a:t>
            </a:r>
            <a:endParaRPr lang="es-ES_tradnl" sz="3200" b="1">
              <a:solidFill>
                <a:schemeClr val="hlink"/>
              </a:solidFill>
              <a:latin typeface="Times New Roman" charset="0"/>
              <a:cs typeface="Times New Roman" charset="0"/>
            </a:endParaRPr>
          </a:p>
        </p:txBody>
      </p:sp>
      <p:sp>
        <p:nvSpPr>
          <p:cNvPr id="53262" name="Line 16"/>
          <p:cNvSpPr>
            <a:spLocks noChangeAspect="1" noChangeShapeType="1"/>
          </p:cNvSpPr>
          <p:nvPr/>
        </p:nvSpPr>
        <p:spPr bwMode="auto">
          <a:xfrm>
            <a:off x="539750" y="2349500"/>
            <a:ext cx="6351588" cy="3175"/>
          </a:xfrm>
          <a:prstGeom prst="line">
            <a:avLst/>
          </a:prstGeom>
          <a:noFill/>
          <a:ln w="76200">
            <a:solidFill>
              <a:schemeClr val="folHlink"/>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s-ES"/>
          </a:p>
        </p:txBody>
      </p:sp>
      <p:sp>
        <p:nvSpPr>
          <p:cNvPr id="214033" name="Rectangle 17"/>
          <p:cNvSpPr>
            <a:spLocks noChangeAspect="1" noChangeArrowheads="1"/>
          </p:cNvSpPr>
          <p:nvPr/>
        </p:nvSpPr>
        <p:spPr bwMode="auto">
          <a:xfrm>
            <a:off x="3389313" y="2276475"/>
            <a:ext cx="900112" cy="228600"/>
          </a:xfrm>
          <a:prstGeom prst="rect">
            <a:avLst/>
          </a:prstGeom>
          <a:solidFill>
            <a:srgbClr val="FFCC99"/>
          </a:solidFill>
          <a:ln w="9525">
            <a:noFill/>
            <a:miter lim="800000"/>
            <a:headEnd/>
            <a:tailEnd/>
          </a:ln>
        </p:spPr>
        <p:txBody>
          <a:bodyPr wrap="none" lIns="0" tIns="0" rIns="0" bIns="0">
            <a:spAutoFit/>
          </a:bodyPr>
          <a:lstStyle/>
          <a:p>
            <a:pPr defTabSz="762000" eaLnBrk="0" hangingPunct="0">
              <a:defRPr/>
            </a:pPr>
            <a:r>
              <a:rPr lang="es-ES_tradnl" sz="1500" b="1">
                <a:solidFill>
                  <a:schemeClr val="folHlink"/>
                </a:solidFill>
                <a:effectLst>
                  <a:outerShdw blurRad="38100" dist="38100" dir="2700000" algn="tl">
                    <a:srgbClr val="000000"/>
                  </a:outerShdw>
                </a:effectLst>
                <a:latin typeface="Times New Roman" charset="0"/>
                <a:cs typeface="Times New Roman" charset="0"/>
              </a:rPr>
              <a:t>ÁMBITOS</a:t>
            </a:r>
            <a:endParaRPr lang="es-ES_tradnl" sz="3200" b="1">
              <a:solidFill>
                <a:schemeClr val="folHlink"/>
              </a:solidFill>
              <a:effectLst>
                <a:outerShdw blurRad="38100" dist="38100" dir="2700000" algn="tl">
                  <a:srgbClr val="000000"/>
                </a:outerShdw>
              </a:effectLst>
              <a:latin typeface="Times New Roman" charset="0"/>
              <a:cs typeface="Times New Roman" charset="0"/>
            </a:endParaRPr>
          </a:p>
        </p:txBody>
      </p:sp>
      <p:grpSp>
        <p:nvGrpSpPr>
          <p:cNvPr id="53264" name="Group 19"/>
          <p:cNvGrpSpPr>
            <a:grpSpLocks/>
          </p:cNvGrpSpPr>
          <p:nvPr/>
        </p:nvGrpSpPr>
        <p:grpSpPr bwMode="auto">
          <a:xfrm>
            <a:off x="4514850" y="4845050"/>
            <a:ext cx="1111250" cy="1027113"/>
            <a:chOff x="2830" y="2504"/>
            <a:chExt cx="699" cy="647"/>
          </a:xfrm>
        </p:grpSpPr>
        <p:sp>
          <p:nvSpPr>
            <p:cNvPr id="53335" name="Line 20"/>
            <p:cNvSpPr>
              <a:spLocks noChangeAspect="1" noChangeShapeType="1"/>
            </p:cNvSpPr>
            <p:nvPr/>
          </p:nvSpPr>
          <p:spPr bwMode="auto">
            <a:xfrm>
              <a:off x="2830" y="2685"/>
              <a:ext cx="1" cy="1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36" name="Line 21"/>
            <p:cNvSpPr>
              <a:spLocks noChangeAspect="1" noChangeShapeType="1"/>
            </p:cNvSpPr>
            <p:nvPr/>
          </p:nvSpPr>
          <p:spPr bwMode="auto">
            <a:xfrm>
              <a:off x="3366" y="2931"/>
              <a:ext cx="2" cy="1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37" name="Line 22"/>
            <p:cNvSpPr>
              <a:spLocks noChangeAspect="1" noChangeShapeType="1"/>
            </p:cNvSpPr>
            <p:nvPr/>
          </p:nvSpPr>
          <p:spPr bwMode="auto">
            <a:xfrm>
              <a:off x="2982" y="2764"/>
              <a:ext cx="2" cy="1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38" name="Line 23"/>
            <p:cNvSpPr>
              <a:spLocks noChangeAspect="1" noChangeShapeType="1"/>
            </p:cNvSpPr>
            <p:nvPr/>
          </p:nvSpPr>
          <p:spPr bwMode="auto">
            <a:xfrm>
              <a:off x="3258" y="2889"/>
              <a:ext cx="2" cy="1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39" name="Line 24"/>
            <p:cNvSpPr>
              <a:spLocks noChangeAspect="1" noChangeShapeType="1"/>
            </p:cNvSpPr>
            <p:nvPr/>
          </p:nvSpPr>
          <p:spPr bwMode="auto">
            <a:xfrm>
              <a:off x="3157" y="2842"/>
              <a:ext cx="2" cy="195"/>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40" name="Line 25"/>
            <p:cNvSpPr>
              <a:spLocks noChangeAspect="1" noChangeShapeType="1"/>
            </p:cNvSpPr>
            <p:nvPr/>
          </p:nvSpPr>
          <p:spPr bwMode="auto">
            <a:xfrm>
              <a:off x="3075" y="2808"/>
              <a:ext cx="1" cy="194"/>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41" name="Line 26"/>
            <p:cNvSpPr>
              <a:spLocks noChangeAspect="1" noChangeShapeType="1"/>
            </p:cNvSpPr>
            <p:nvPr/>
          </p:nvSpPr>
          <p:spPr bwMode="auto">
            <a:xfrm>
              <a:off x="3476" y="2958"/>
              <a:ext cx="1" cy="1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42" name="Line 27"/>
            <p:cNvSpPr>
              <a:spLocks noChangeAspect="1" noChangeShapeType="1"/>
            </p:cNvSpPr>
            <p:nvPr/>
          </p:nvSpPr>
          <p:spPr bwMode="auto">
            <a:xfrm>
              <a:off x="2890" y="2729"/>
              <a:ext cx="1" cy="193"/>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43" name="Oval 28"/>
            <p:cNvSpPr>
              <a:spLocks noChangeAspect="1" noChangeArrowheads="1"/>
            </p:cNvSpPr>
            <p:nvPr/>
          </p:nvSpPr>
          <p:spPr bwMode="auto">
            <a:xfrm>
              <a:off x="2854" y="2649"/>
              <a:ext cx="98" cy="101"/>
            </a:xfrm>
            <a:prstGeom prst="ellipse">
              <a:avLst/>
            </a:prstGeom>
            <a:solidFill>
              <a:srgbClr val="669900"/>
            </a:solidFill>
            <a:ln w="3175">
              <a:solidFill>
                <a:srgbClr val="000000"/>
              </a:solidFill>
              <a:round/>
              <a:headEnd/>
              <a:tailEnd/>
            </a:ln>
          </p:spPr>
          <p:txBody>
            <a:bodyPr/>
            <a:lstStyle/>
            <a:p>
              <a:endParaRPr lang="es-ES"/>
            </a:p>
          </p:txBody>
        </p:sp>
        <p:sp>
          <p:nvSpPr>
            <p:cNvPr id="53344" name="Oval 29"/>
            <p:cNvSpPr>
              <a:spLocks noChangeAspect="1" noChangeArrowheads="1"/>
            </p:cNvSpPr>
            <p:nvPr/>
          </p:nvSpPr>
          <p:spPr bwMode="auto">
            <a:xfrm>
              <a:off x="3032" y="2731"/>
              <a:ext cx="98" cy="102"/>
            </a:xfrm>
            <a:prstGeom prst="ellipse">
              <a:avLst/>
            </a:prstGeom>
            <a:solidFill>
              <a:srgbClr val="669900"/>
            </a:solidFill>
            <a:ln w="3175">
              <a:solidFill>
                <a:srgbClr val="000000"/>
              </a:solidFill>
              <a:round/>
              <a:headEnd/>
              <a:tailEnd/>
            </a:ln>
          </p:spPr>
          <p:txBody>
            <a:bodyPr/>
            <a:lstStyle/>
            <a:p>
              <a:endParaRPr lang="es-ES"/>
            </a:p>
          </p:txBody>
        </p:sp>
        <p:sp>
          <p:nvSpPr>
            <p:cNvPr id="53345" name="Oval 30"/>
            <p:cNvSpPr>
              <a:spLocks noChangeAspect="1" noChangeArrowheads="1"/>
            </p:cNvSpPr>
            <p:nvPr/>
          </p:nvSpPr>
          <p:spPr bwMode="auto">
            <a:xfrm>
              <a:off x="3206" y="2842"/>
              <a:ext cx="101" cy="102"/>
            </a:xfrm>
            <a:prstGeom prst="ellipse">
              <a:avLst/>
            </a:prstGeom>
            <a:solidFill>
              <a:srgbClr val="669900"/>
            </a:solidFill>
            <a:ln w="3175">
              <a:solidFill>
                <a:srgbClr val="000000"/>
              </a:solidFill>
              <a:round/>
              <a:headEnd/>
              <a:tailEnd/>
            </a:ln>
          </p:spPr>
          <p:txBody>
            <a:bodyPr/>
            <a:lstStyle/>
            <a:p>
              <a:endParaRPr lang="es-ES"/>
            </a:p>
          </p:txBody>
        </p:sp>
        <p:sp>
          <p:nvSpPr>
            <p:cNvPr id="53346" name="Oval 31"/>
            <p:cNvSpPr>
              <a:spLocks noChangeAspect="1" noChangeArrowheads="1"/>
            </p:cNvSpPr>
            <p:nvPr/>
          </p:nvSpPr>
          <p:spPr bwMode="auto">
            <a:xfrm>
              <a:off x="3428" y="2916"/>
              <a:ext cx="101" cy="99"/>
            </a:xfrm>
            <a:prstGeom prst="ellipse">
              <a:avLst/>
            </a:prstGeom>
            <a:solidFill>
              <a:srgbClr val="669900"/>
            </a:solidFill>
            <a:ln w="3175">
              <a:solidFill>
                <a:srgbClr val="000000"/>
              </a:solidFill>
              <a:round/>
              <a:headEnd/>
              <a:tailEnd/>
            </a:ln>
          </p:spPr>
          <p:txBody>
            <a:bodyPr/>
            <a:lstStyle/>
            <a:p>
              <a:endParaRPr lang="es-ES"/>
            </a:p>
          </p:txBody>
        </p:sp>
        <p:sp>
          <p:nvSpPr>
            <p:cNvPr id="53347" name="Rectangle 32"/>
            <p:cNvSpPr>
              <a:spLocks noChangeAspect="1" noChangeArrowheads="1"/>
            </p:cNvSpPr>
            <p:nvPr/>
          </p:nvSpPr>
          <p:spPr bwMode="auto">
            <a:xfrm>
              <a:off x="3133" y="2504"/>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500" b="1">
                  <a:solidFill>
                    <a:srgbClr val="1B4AF7"/>
                  </a:solidFill>
                  <a:latin typeface="Times New Roman" charset="0"/>
                  <a:cs typeface="Times New Roman" charset="0"/>
                </a:rPr>
                <a:t>5</a:t>
              </a:r>
              <a:endParaRPr lang="es-ES_tradnl" sz="3200" b="1">
                <a:solidFill>
                  <a:srgbClr val="1B4AF7"/>
                </a:solidFill>
                <a:latin typeface="Times New Roman" charset="0"/>
                <a:cs typeface="Times New Roman" charset="0"/>
              </a:endParaRPr>
            </a:p>
          </p:txBody>
        </p:sp>
      </p:grpSp>
      <p:sp>
        <p:nvSpPr>
          <p:cNvPr id="53265" name="Rectangle 33"/>
          <p:cNvSpPr>
            <a:spLocks noChangeAspect="1" noChangeArrowheads="1"/>
          </p:cNvSpPr>
          <p:nvPr/>
        </p:nvSpPr>
        <p:spPr bwMode="auto">
          <a:xfrm>
            <a:off x="6732240" y="3645024"/>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dirty="0">
                <a:solidFill>
                  <a:schemeClr val="bg1"/>
                </a:solidFill>
                <a:latin typeface="Times New Roman" charset="0"/>
                <a:cs typeface="Times New Roman" charset="0"/>
              </a:rPr>
              <a:t>5</a:t>
            </a:r>
            <a:endParaRPr lang="es-ES_tradnl" sz="4800" b="1" dirty="0">
              <a:solidFill>
                <a:schemeClr val="bg1"/>
              </a:solidFill>
              <a:latin typeface="Times New Roman" charset="0"/>
              <a:cs typeface="Times New Roman" charset="0"/>
            </a:endParaRPr>
          </a:p>
        </p:txBody>
      </p:sp>
      <p:sp>
        <p:nvSpPr>
          <p:cNvPr id="53266" name="Rectangle 34"/>
          <p:cNvSpPr>
            <a:spLocks noChangeAspect="1" noChangeArrowheads="1"/>
          </p:cNvSpPr>
          <p:nvPr/>
        </p:nvSpPr>
        <p:spPr bwMode="auto">
          <a:xfrm flipH="1">
            <a:off x="7164289" y="3212974"/>
            <a:ext cx="3369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762000" eaLnBrk="0" hangingPunct="0"/>
            <a:r>
              <a:rPr lang="es-ES_tradnl" sz="1200" b="1" dirty="0">
                <a:solidFill>
                  <a:schemeClr val="bg1"/>
                </a:solidFill>
                <a:latin typeface="Times New Roman" charset="0"/>
                <a:cs typeface="Times New Roman" charset="0"/>
              </a:rPr>
              <a:t>2</a:t>
            </a:r>
            <a:endParaRPr lang="es-ES_tradnl" sz="4000" b="1" dirty="0">
              <a:solidFill>
                <a:schemeClr val="bg1"/>
              </a:solidFill>
              <a:latin typeface="Times New Roman" charset="0"/>
              <a:cs typeface="Times New Roman" charset="0"/>
            </a:endParaRPr>
          </a:p>
        </p:txBody>
      </p:sp>
      <p:grpSp>
        <p:nvGrpSpPr>
          <p:cNvPr id="53267" name="Group 37"/>
          <p:cNvGrpSpPr>
            <a:grpSpLocks noChangeAspect="1"/>
          </p:cNvGrpSpPr>
          <p:nvPr/>
        </p:nvGrpSpPr>
        <p:grpSpPr bwMode="auto">
          <a:xfrm>
            <a:off x="5865813" y="5502275"/>
            <a:ext cx="977900" cy="674688"/>
            <a:chOff x="3457" y="2921"/>
            <a:chExt cx="433" cy="299"/>
          </a:xfrm>
        </p:grpSpPr>
        <p:sp>
          <p:nvSpPr>
            <p:cNvPr id="53317" name="Freeform 38"/>
            <p:cNvSpPr>
              <a:spLocks noChangeAspect="1"/>
            </p:cNvSpPr>
            <p:nvPr/>
          </p:nvSpPr>
          <p:spPr bwMode="auto">
            <a:xfrm>
              <a:off x="3526" y="2988"/>
              <a:ext cx="44" cy="172"/>
            </a:xfrm>
            <a:custGeom>
              <a:avLst/>
              <a:gdLst>
                <a:gd name="T0" fmla="*/ 0 w 44"/>
                <a:gd name="T1" fmla="*/ 172 h 172"/>
                <a:gd name="T2" fmla="*/ 0 w 44"/>
                <a:gd name="T3" fmla="*/ 65 h 172"/>
                <a:gd name="T4" fmla="*/ 44 w 44"/>
                <a:gd name="T5" fmla="*/ 0 h 172"/>
                <a:gd name="T6" fmla="*/ 0 w 44"/>
                <a:gd name="T7" fmla="*/ 172 h 172"/>
                <a:gd name="T8" fmla="*/ 0 60000 65536"/>
                <a:gd name="T9" fmla="*/ 0 60000 65536"/>
                <a:gd name="T10" fmla="*/ 0 60000 65536"/>
                <a:gd name="T11" fmla="*/ 0 60000 65536"/>
                <a:gd name="T12" fmla="*/ 0 w 44"/>
                <a:gd name="T13" fmla="*/ 0 h 172"/>
                <a:gd name="T14" fmla="*/ 44 w 44"/>
                <a:gd name="T15" fmla="*/ 172 h 172"/>
              </a:gdLst>
              <a:ahLst/>
              <a:cxnLst>
                <a:cxn ang="T8">
                  <a:pos x="T0" y="T1"/>
                </a:cxn>
                <a:cxn ang="T9">
                  <a:pos x="T2" y="T3"/>
                </a:cxn>
                <a:cxn ang="T10">
                  <a:pos x="T4" y="T5"/>
                </a:cxn>
                <a:cxn ang="T11">
                  <a:pos x="T6" y="T7"/>
                </a:cxn>
              </a:cxnLst>
              <a:rect l="T12" t="T13" r="T14" b="T15"/>
              <a:pathLst>
                <a:path w="44" h="172">
                  <a:moveTo>
                    <a:pt x="0" y="172"/>
                  </a:moveTo>
                  <a:lnTo>
                    <a:pt x="0" y="65"/>
                  </a:lnTo>
                  <a:lnTo>
                    <a:pt x="44" y="0"/>
                  </a:lnTo>
                  <a:lnTo>
                    <a:pt x="0" y="172"/>
                  </a:lnTo>
                  <a:close/>
                </a:path>
              </a:pathLst>
            </a:custGeom>
            <a:solidFill>
              <a:srgbClr val="F2F2F2"/>
            </a:solidFill>
            <a:ln w="9525">
              <a:solidFill>
                <a:srgbClr val="009900"/>
              </a:solidFill>
              <a:round/>
              <a:headEnd/>
              <a:tailEnd/>
            </a:ln>
          </p:spPr>
          <p:txBody>
            <a:bodyPr/>
            <a:lstStyle/>
            <a:p>
              <a:endParaRPr lang="es-ES"/>
            </a:p>
          </p:txBody>
        </p:sp>
        <p:sp>
          <p:nvSpPr>
            <p:cNvPr id="53318" name="Freeform 39"/>
            <p:cNvSpPr>
              <a:spLocks noChangeAspect="1"/>
            </p:cNvSpPr>
            <p:nvPr/>
          </p:nvSpPr>
          <p:spPr bwMode="auto">
            <a:xfrm>
              <a:off x="3526" y="2988"/>
              <a:ext cx="44" cy="172"/>
            </a:xfrm>
            <a:custGeom>
              <a:avLst/>
              <a:gdLst>
                <a:gd name="T0" fmla="*/ 0 w 44"/>
                <a:gd name="T1" fmla="*/ 172 h 172"/>
                <a:gd name="T2" fmla="*/ 0 w 44"/>
                <a:gd name="T3" fmla="*/ 65 h 172"/>
                <a:gd name="T4" fmla="*/ 44 w 44"/>
                <a:gd name="T5" fmla="*/ 0 h 172"/>
                <a:gd name="T6" fmla="*/ 0 60000 65536"/>
                <a:gd name="T7" fmla="*/ 0 60000 65536"/>
                <a:gd name="T8" fmla="*/ 0 60000 65536"/>
                <a:gd name="T9" fmla="*/ 0 w 44"/>
                <a:gd name="T10" fmla="*/ 0 h 172"/>
                <a:gd name="T11" fmla="*/ 44 w 44"/>
                <a:gd name="T12" fmla="*/ 172 h 172"/>
              </a:gdLst>
              <a:ahLst/>
              <a:cxnLst>
                <a:cxn ang="T6">
                  <a:pos x="T0" y="T1"/>
                </a:cxn>
                <a:cxn ang="T7">
                  <a:pos x="T2" y="T3"/>
                </a:cxn>
                <a:cxn ang="T8">
                  <a:pos x="T4" y="T5"/>
                </a:cxn>
              </a:cxnLst>
              <a:rect l="T9" t="T10" r="T11" b="T12"/>
              <a:pathLst>
                <a:path w="44" h="172">
                  <a:moveTo>
                    <a:pt x="0" y="172"/>
                  </a:moveTo>
                  <a:lnTo>
                    <a:pt x="0" y="65"/>
                  </a:lnTo>
                  <a:lnTo>
                    <a:pt x="44" y="0"/>
                  </a:lnTo>
                </a:path>
              </a:pathLst>
            </a:custGeom>
            <a:noFill/>
            <a:ln w="3175">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3319" name="Freeform 40"/>
            <p:cNvSpPr>
              <a:spLocks noChangeAspect="1"/>
            </p:cNvSpPr>
            <p:nvPr/>
          </p:nvSpPr>
          <p:spPr bwMode="auto">
            <a:xfrm>
              <a:off x="3526" y="2921"/>
              <a:ext cx="1" cy="134"/>
            </a:xfrm>
            <a:custGeom>
              <a:avLst/>
              <a:gdLst>
                <a:gd name="T0" fmla="*/ 0 w 1"/>
                <a:gd name="T1" fmla="*/ 134 h 134"/>
                <a:gd name="T2" fmla="*/ 0 w 1"/>
                <a:gd name="T3" fmla="*/ 0 h 134"/>
                <a:gd name="T4" fmla="*/ 0 w 1"/>
                <a:gd name="T5" fmla="*/ 134 h 134"/>
                <a:gd name="T6" fmla="*/ 0 60000 65536"/>
                <a:gd name="T7" fmla="*/ 0 60000 65536"/>
                <a:gd name="T8" fmla="*/ 0 60000 65536"/>
                <a:gd name="T9" fmla="*/ 0 w 1"/>
                <a:gd name="T10" fmla="*/ 0 h 134"/>
                <a:gd name="T11" fmla="*/ 1 w 1"/>
                <a:gd name="T12" fmla="*/ 134 h 134"/>
              </a:gdLst>
              <a:ahLst/>
              <a:cxnLst>
                <a:cxn ang="T6">
                  <a:pos x="T0" y="T1"/>
                </a:cxn>
                <a:cxn ang="T7">
                  <a:pos x="T2" y="T3"/>
                </a:cxn>
                <a:cxn ang="T8">
                  <a:pos x="T4" y="T5"/>
                </a:cxn>
              </a:cxnLst>
              <a:rect l="T9" t="T10" r="T11" b="T12"/>
              <a:pathLst>
                <a:path w="1" h="134">
                  <a:moveTo>
                    <a:pt x="0" y="134"/>
                  </a:moveTo>
                  <a:lnTo>
                    <a:pt x="0" y="0"/>
                  </a:lnTo>
                  <a:lnTo>
                    <a:pt x="0" y="134"/>
                  </a:lnTo>
                  <a:close/>
                </a:path>
              </a:pathLst>
            </a:custGeom>
            <a:solidFill>
              <a:srgbClr val="F2F2F2"/>
            </a:solidFill>
            <a:ln w="9525">
              <a:solidFill>
                <a:srgbClr val="009900"/>
              </a:solidFill>
              <a:round/>
              <a:headEnd/>
              <a:tailEnd/>
            </a:ln>
          </p:spPr>
          <p:txBody>
            <a:bodyPr/>
            <a:lstStyle/>
            <a:p>
              <a:endParaRPr lang="es-ES"/>
            </a:p>
          </p:txBody>
        </p:sp>
        <p:sp>
          <p:nvSpPr>
            <p:cNvPr id="53320" name="Line 41"/>
            <p:cNvSpPr>
              <a:spLocks noChangeAspect="1" noChangeShapeType="1"/>
            </p:cNvSpPr>
            <p:nvPr/>
          </p:nvSpPr>
          <p:spPr bwMode="auto">
            <a:xfrm flipV="1">
              <a:off x="3526" y="2921"/>
              <a:ext cx="1" cy="134"/>
            </a:xfrm>
            <a:prstGeom prst="line">
              <a:avLst/>
            </a:prstGeom>
            <a:noFill/>
            <a:ln w="31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21" name="Freeform 42"/>
            <p:cNvSpPr>
              <a:spLocks noChangeAspect="1"/>
            </p:cNvSpPr>
            <p:nvPr/>
          </p:nvSpPr>
          <p:spPr bwMode="auto">
            <a:xfrm>
              <a:off x="3457" y="2921"/>
              <a:ext cx="69" cy="69"/>
            </a:xfrm>
            <a:custGeom>
              <a:avLst/>
              <a:gdLst>
                <a:gd name="T0" fmla="*/ 69 w 69"/>
                <a:gd name="T1" fmla="*/ 69 h 69"/>
                <a:gd name="T2" fmla="*/ 0 w 69"/>
                <a:gd name="T3" fmla="*/ 0 h 69"/>
                <a:gd name="T4" fmla="*/ 69 w 69"/>
                <a:gd name="T5" fmla="*/ 69 h 69"/>
                <a:gd name="T6" fmla="*/ 0 60000 65536"/>
                <a:gd name="T7" fmla="*/ 0 60000 65536"/>
                <a:gd name="T8" fmla="*/ 0 60000 65536"/>
                <a:gd name="T9" fmla="*/ 0 w 69"/>
                <a:gd name="T10" fmla="*/ 0 h 69"/>
                <a:gd name="T11" fmla="*/ 69 w 69"/>
                <a:gd name="T12" fmla="*/ 69 h 69"/>
              </a:gdLst>
              <a:ahLst/>
              <a:cxnLst>
                <a:cxn ang="T6">
                  <a:pos x="T0" y="T1"/>
                </a:cxn>
                <a:cxn ang="T7">
                  <a:pos x="T2" y="T3"/>
                </a:cxn>
                <a:cxn ang="T8">
                  <a:pos x="T4" y="T5"/>
                </a:cxn>
              </a:cxnLst>
              <a:rect l="T9" t="T10" r="T11" b="T12"/>
              <a:pathLst>
                <a:path w="69" h="69">
                  <a:moveTo>
                    <a:pt x="69" y="69"/>
                  </a:moveTo>
                  <a:lnTo>
                    <a:pt x="0" y="0"/>
                  </a:lnTo>
                  <a:lnTo>
                    <a:pt x="69" y="69"/>
                  </a:lnTo>
                  <a:close/>
                </a:path>
              </a:pathLst>
            </a:custGeom>
            <a:solidFill>
              <a:srgbClr val="F2F2F2"/>
            </a:solidFill>
            <a:ln w="9525">
              <a:solidFill>
                <a:srgbClr val="009900"/>
              </a:solidFill>
              <a:round/>
              <a:headEnd/>
              <a:tailEnd/>
            </a:ln>
          </p:spPr>
          <p:txBody>
            <a:bodyPr/>
            <a:lstStyle/>
            <a:p>
              <a:endParaRPr lang="es-ES"/>
            </a:p>
          </p:txBody>
        </p:sp>
        <p:sp>
          <p:nvSpPr>
            <p:cNvPr id="53322" name="Line 43"/>
            <p:cNvSpPr>
              <a:spLocks noChangeAspect="1" noChangeShapeType="1"/>
            </p:cNvSpPr>
            <p:nvPr/>
          </p:nvSpPr>
          <p:spPr bwMode="auto">
            <a:xfrm flipH="1" flipV="1">
              <a:off x="3457" y="2921"/>
              <a:ext cx="69" cy="69"/>
            </a:xfrm>
            <a:prstGeom prst="line">
              <a:avLst/>
            </a:prstGeom>
            <a:noFill/>
            <a:ln w="31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23" name="Freeform 44"/>
            <p:cNvSpPr>
              <a:spLocks noChangeAspect="1"/>
            </p:cNvSpPr>
            <p:nvPr/>
          </p:nvSpPr>
          <p:spPr bwMode="auto">
            <a:xfrm>
              <a:off x="3685" y="3040"/>
              <a:ext cx="46" cy="172"/>
            </a:xfrm>
            <a:custGeom>
              <a:avLst/>
              <a:gdLst>
                <a:gd name="T0" fmla="*/ 0 w 46"/>
                <a:gd name="T1" fmla="*/ 172 h 172"/>
                <a:gd name="T2" fmla="*/ 0 w 46"/>
                <a:gd name="T3" fmla="*/ 63 h 172"/>
                <a:gd name="T4" fmla="*/ 46 w 46"/>
                <a:gd name="T5" fmla="*/ 0 h 172"/>
                <a:gd name="T6" fmla="*/ 0 w 46"/>
                <a:gd name="T7" fmla="*/ 172 h 172"/>
                <a:gd name="T8" fmla="*/ 0 60000 65536"/>
                <a:gd name="T9" fmla="*/ 0 60000 65536"/>
                <a:gd name="T10" fmla="*/ 0 60000 65536"/>
                <a:gd name="T11" fmla="*/ 0 60000 65536"/>
                <a:gd name="T12" fmla="*/ 0 w 46"/>
                <a:gd name="T13" fmla="*/ 0 h 172"/>
                <a:gd name="T14" fmla="*/ 46 w 46"/>
                <a:gd name="T15" fmla="*/ 172 h 172"/>
              </a:gdLst>
              <a:ahLst/>
              <a:cxnLst>
                <a:cxn ang="T8">
                  <a:pos x="T0" y="T1"/>
                </a:cxn>
                <a:cxn ang="T9">
                  <a:pos x="T2" y="T3"/>
                </a:cxn>
                <a:cxn ang="T10">
                  <a:pos x="T4" y="T5"/>
                </a:cxn>
                <a:cxn ang="T11">
                  <a:pos x="T6" y="T7"/>
                </a:cxn>
              </a:cxnLst>
              <a:rect l="T12" t="T13" r="T14" b="T15"/>
              <a:pathLst>
                <a:path w="46" h="172">
                  <a:moveTo>
                    <a:pt x="0" y="172"/>
                  </a:moveTo>
                  <a:lnTo>
                    <a:pt x="0" y="63"/>
                  </a:lnTo>
                  <a:lnTo>
                    <a:pt x="46" y="0"/>
                  </a:lnTo>
                  <a:lnTo>
                    <a:pt x="0" y="172"/>
                  </a:lnTo>
                  <a:close/>
                </a:path>
              </a:pathLst>
            </a:custGeom>
            <a:solidFill>
              <a:srgbClr val="F2F2F2"/>
            </a:solidFill>
            <a:ln w="9525">
              <a:solidFill>
                <a:srgbClr val="009900"/>
              </a:solidFill>
              <a:round/>
              <a:headEnd/>
              <a:tailEnd/>
            </a:ln>
          </p:spPr>
          <p:txBody>
            <a:bodyPr/>
            <a:lstStyle/>
            <a:p>
              <a:endParaRPr lang="es-ES"/>
            </a:p>
          </p:txBody>
        </p:sp>
        <p:sp>
          <p:nvSpPr>
            <p:cNvPr id="53324" name="Freeform 45"/>
            <p:cNvSpPr>
              <a:spLocks noChangeAspect="1"/>
            </p:cNvSpPr>
            <p:nvPr/>
          </p:nvSpPr>
          <p:spPr bwMode="auto">
            <a:xfrm>
              <a:off x="3685" y="3040"/>
              <a:ext cx="46" cy="172"/>
            </a:xfrm>
            <a:custGeom>
              <a:avLst/>
              <a:gdLst>
                <a:gd name="T0" fmla="*/ 0 w 46"/>
                <a:gd name="T1" fmla="*/ 172 h 172"/>
                <a:gd name="T2" fmla="*/ 0 w 46"/>
                <a:gd name="T3" fmla="*/ 63 h 172"/>
                <a:gd name="T4" fmla="*/ 46 w 46"/>
                <a:gd name="T5" fmla="*/ 0 h 172"/>
                <a:gd name="T6" fmla="*/ 0 60000 65536"/>
                <a:gd name="T7" fmla="*/ 0 60000 65536"/>
                <a:gd name="T8" fmla="*/ 0 60000 65536"/>
                <a:gd name="T9" fmla="*/ 0 w 46"/>
                <a:gd name="T10" fmla="*/ 0 h 172"/>
                <a:gd name="T11" fmla="*/ 46 w 46"/>
                <a:gd name="T12" fmla="*/ 172 h 172"/>
              </a:gdLst>
              <a:ahLst/>
              <a:cxnLst>
                <a:cxn ang="T6">
                  <a:pos x="T0" y="T1"/>
                </a:cxn>
                <a:cxn ang="T7">
                  <a:pos x="T2" y="T3"/>
                </a:cxn>
                <a:cxn ang="T8">
                  <a:pos x="T4" y="T5"/>
                </a:cxn>
              </a:cxnLst>
              <a:rect l="T9" t="T10" r="T11" b="T12"/>
              <a:pathLst>
                <a:path w="46" h="172">
                  <a:moveTo>
                    <a:pt x="0" y="172"/>
                  </a:moveTo>
                  <a:lnTo>
                    <a:pt x="0" y="63"/>
                  </a:lnTo>
                  <a:lnTo>
                    <a:pt x="46" y="0"/>
                  </a:lnTo>
                </a:path>
              </a:pathLst>
            </a:custGeom>
            <a:noFill/>
            <a:ln w="3175">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sp>
          <p:nvSpPr>
            <p:cNvPr id="53325" name="Freeform 46"/>
            <p:cNvSpPr>
              <a:spLocks noChangeAspect="1"/>
            </p:cNvSpPr>
            <p:nvPr/>
          </p:nvSpPr>
          <p:spPr bwMode="auto">
            <a:xfrm>
              <a:off x="3685" y="2972"/>
              <a:ext cx="1" cy="133"/>
            </a:xfrm>
            <a:custGeom>
              <a:avLst/>
              <a:gdLst>
                <a:gd name="T0" fmla="*/ 0 w 1"/>
                <a:gd name="T1" fmla="*/ 133 h 133"/>
                <a:gd name="T2" fmla="*/ 0 w 1"/>
                <a:gd name="T3" fmla="*/ 0 h 133"/>
                <a:gd name="T4" fmla="*/ 0 w 1"/>
                <a:gd name="T5" fmla="*/ 133 h 133"/>
                <a:gd name="T6" fmla="*/ 0 60000 65536"/>
                <a:gd name="T7" fmla="*/ 0 60000 65536"/>
                <a:gd name="T8" fmla="*/ 0 60000 65536"/>
                <a:gd name="T9" fmla="*/ 0 w 1"/>
                <a:gd name="T10" fmla="*/ 0 h 133"/>
                <a:gd name="T11" fmla="*/ 1 w 1"/>
                <a:gd name="T12" fmla="*/ 133 h 133"/>
              </a:gdLst>
              <a:ahLst/>
              <a:cxnLst>
                <a:cxn ang="T6">
                  <a:pos x="T0" y="T1"/>
                </a:cxn>
                <a:cxn ang="T7">
                  <a:pos x="T2" y="T3"/>
                </a:cxn>
                <a:cxn ang="T8">
                  <a:pos x="T4" y="T5"/>
                </a:cxn>
              </a:cxnLst>
              <a:rect l="T9" t="T10" r="T11" b="T12"/>
              <a:pathLst>
                <a:path w="1" h="133">
                  <a:moveTo>
                    <a:pt x="0" y="133"/>
                  </a:moveTo>
                  <a:lnTo>
                    <a:pt x="0" y="0"/>
                  </a:lnTo>
                  <a:lnTo>
                    <a:pt x="0" y="133"/>
                  </a:lnTo>
                  <a:close/>
                </a:path>
              </a:pathLst>
            </a:custGeom>
            <a:solidFill>
              <a:srgbClr val="F2F2F2"/>
            </a:solidFill>
            <a:ln w="9525">
              <a:solidFill>
                <a:srgbClr val="009900"/>
              </a:solidFill>
              <a:round/>
              <a:headEnd/>
              <a:tailEnd/>
            </a:ln>
          </p:spPr>
          <p:txBody>
            <a:bodyPr/>
            <a:lstStyle/>
            <a:p>
              <a:endParaRPr lang="es-ES"/>
            </a:p>
          </p:txBody>
        </p:sp>
        <p:sp>
          <p:nvSpPr>
            <p:cNvPr id="53326" name="Line 47"/>
            <p:cNvSpPr>
              <a:spLocks noChangeAspect="1" noChangeShapeType="1"/>
            </p:cNvSpPr>
            <p:nvPr/>
          </p:nvSpPr>
          <p:spPr bwMode="auto">
            <a:xfrm flipV="1">
              <a:off x="3685" y="2972"/>
              <a:ext cx="1" cy="133"/>
            </a:xfrm>
            <a:prstGeom prst="line">
              <a:avLst/>
            </a:prstGeom>
            <a:noFill/>
            <a:ln w="31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27" name="Freeform 48"/>
            <p:cNvSpPr>
              <a:spLocks noChangeAspect="1"/>
            </p:cNvSpPr>
            <p:nvPr/>
          </p:nvSpPr>
          <p:spPr bwMode="auto">
            <a:xfrm>
              <a:off x="3618" y="2972"/>
              <a:ext cx="67" cy="70"/>
            </a:xfrm>
            <a:custGeom>
              <a:avLst/>
              <a:gdLst>
                <a:gd name="T0" fmla="*/ 67 w 67"/>
                <a:gd name="T1" fmla="*/ 70 h 70"/>
                <a:gd name="T2" fmla="*/ 0 w 67"/>
                <a:gd name="T3" fmla="*/ 0 h 70"/>
                <a:gd name="T4" fmla="*/ 67 w 67"/>
                <a:gd name="T5" fmla="*/ 70 h 70"/>
                <a:gd name="T6" fmla="*/ 0 60000 65536"/>
                <a:gd name="T7" fmla="*/ 0 60000 65536"/>
                <a:gd name="T8" fmla="*/ 0 60000 65536"/>
                <a:gd name="T9" fmla="*/ 0 w 67"/>
                <a:gd name="T10" fmla="*/ 0 h 70"/>
                <a:gd name="T11" fmla="*/ 67 w 67"/>
                <a:gd name="T12" fmla="*/ 70 h 70"/>
              </a:gdLst>
              <a:ahLst/>
              <a:cxnLst>
                <a:cxn ang="T6">
                  <a:pos x="T0" y="T1"/>
                </a:cxn>
                <a:cxn ang="T7">
                  <a:pos x="T2" y="T3"/>
                </a:cxn>
                <a:cxn ang="T8">
                  <a:pos x="T4" y="T5"/>
                </a:cxn>
              </a:cxnLst>
              <a:rect l="T9" t="T10" r="T11" b="T12"/>
              <a:pathLst>
                <a:path w="67" h="70">
                  <a:moveTo>
                    <a:pt x="67" y="70"/>
                  </a:moveTo>
                  <a:lnTo>
                    <a:pt x="0" y="0"/>
                  </a:lnTo>
                  <a:lnTo>
                    <a:pt x="67" y="70"/>
                  </a:lnTo>
                  <a:close/>
                </a:path>
              </a:pathLst>
            </a:custGeom>
            <a:solidFill>
              <a:srgbClr val="F2F2F2"/>
            </a:solidFill>
            <a:ln w="9525">
              <a:solidFill>
                <a:srgbClr val="009900"/>
              </a:solidFill>
              <a:round/>
              <a:headEnd/>
              <a:tailEnd/>
            </a:ln>
          </p:spPr>
          <p:txBody>
            <a:bodyPr/>
            <a:lstStyle/>
            <a:p>
              <a:endParaRPr lang="es-ES"/>
            </a:p>
          </p:txBody>
        </p:sp>
        <p:sp>
          <p:nvSpPr>
            <p:cNvPr id="53328" name="Line 49"/>
            <p:cNvSpPr>
              <a:spLocks noChangeAspect="1" noChangeShapeType="1"/>
            </p:cNvSpPr>
            <p:nvPr/>
          </p:nvSpPr>
          <p:spPr bwMode="auto">
            <a:xfrm flipH="1" flipV="1">
              <a:off x="3618" y="2972"/>
              <a:ext cx="67" cy="70"/>
            </a:xfrm>
            <a:prstGeom prst="line">
              <a:avLst/>
            </a:prstGeom>
            <a:noFill/>
            <a:ln w="31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29" name="Freeform 50"/>
            <p:cNvSpPr>
              <a:spLocks noChangeAspect="1"/>
            </p:cNvSpPr>
            <p:nvPr/>
          </p:nvSpPr>
          <p:spPr bwMode="auto">
            <a:xfrm>
              <a:off x="3846" y="2978"/>
              <a:ext cx="1" cy="134"/>
            </a:xfrm>
            <a:custGeom>
              <a:avLst/>
              <a:gdLst>
                <a:gd name="T0" fmla="*/ 0 w 1"/>
                <a:gd name="T1" fmla="*/ 134 h 134"/>
                <a:gd name="T2" fmla="*/ 0 w 1"/>
                <a:gd name="T3" fmla="*/ 0 h 134"/>
                <a:gd name="T4" fmla="*/ 0 w 1"/>
                <a:gd name="T5" fmla="*/ 134 h 134"/>
                <a:gd name="T6" fmla="*/ 0 60000 65536"/>
                <a:gd name="T7" fmla="*/ 0 60000 65536"/>
                <a:gd name="T8" fmla="*/ 0 60000 65536"/>
                <a:gd name="T9" fmla="*/ 0 w 1"/>
                <a:gd name="T10" fmla="*/ 0 h 134"/>
                <a:gd name="T11" fmla="*/ 1 w 1"/>
                <a:gd name="T12" fmla="*/ 134 h 134"/>
              </a:gdLst>
              <a:ahLst/>
              <a:cxnLst>
                <a:cxn ang="T6">
                  <a:pos x="T0" y="T1"/>
                </a:cxn>
                <a:cxn ang="T7">
                  <a:pos x="T2" y="T3"/>
                </a:cxn>
                <a:cxn ang="T8">
                  <a:pos x="T4" y="T5"/>
                </a:cxn>
              </a:cxnLst>
              <a:rect l="T9" t="T10" r="T11" b="T12"/>
              <a:pathLst>
                <a:path w="1" h="134">
                  <a:moveTo>
                    <a:pt x="0" y="134"/>
                  </a:moveTo>
                  <a:lnTo>
                    <a:pt x="0" y="0"/>
                  </a:lnTo>
                  <a:lnTo>
                    <a:pt x="0" y="134"/>
                  </a:lnTo>
                  <a:close/>
                </a:path>
              </a:pathLst>
            </a:custGeom>
            <a:solidFill>
              <a:srgbClr val="F2F2F2"/>
            </a:solidFill>
            <a:ln w="9525">
              <a:solidFill>
                <a:srgbClr val="009900"/>
              </a:solidFill>
              <a:round/>
              <a:headEnd/>
              <a:tailEnd/>
            </a:ln>
          </p:spPr>
          <p:txBody>
            <a:bodyPr/>
            <a:lstStyle/>
            <a:p>
              <a:endParaRPr lang="es-ES"/>
            </a:p>
          </p:txBody>
        </p:sp>
        <p:sp>
          <p:nvSpPr>
            <p:cNvPr id="53330" name="Line 51"/>
            <p:cNvSpPr>
              <a:spLocks noChangeAspect="1" noChangeShapeType="1"/>
            </p:cNvSpPr>
            <p:nvPr/>
          </p:nvSpPr>
          <p:spPr bwMode="auto">
            <a:xfrm flipV="1">
              <a:off x="3846" y="2978"/>
              <a:ext cx="1" cy="134"/>
            </a:xfrm>
            <a:prstGeom prst="line">
              <a:avLst/>
            </a:prstGeom>
            <a:noFill/>
            <a:ln w="31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31" name="Freeform 52"/>
            <p:cNvSpPr>
              <a:spLocks noChangeAspect="1"/>
            </p:cNvSpPr>
            <p:nvPr/>
          </p:nvSpPr>
          <p:spPr bwMode="auto">
            <a:xfrm>
              <a:off x="3777" y="2978"/>
              <a:ext cx="69" cy="69"/>
            </a:xfrm>
            <a:custGeom>
              <a:avLst/>
              <a:gdLst>
                <a:gd name="T0" fmla="*/ 69 w 69"/>
                <a:gd name="T1" fmla="*/ 69 h 69"/>
                <a:gd name="T2" fmla="*/ 0 w 69"/>
                <a:gd name="T3" fmla="*/ 0 h 69"/>
                <a:gd name="T4" fmla="*/ 69 w 69"/>
                <a:gd name="T5" fmla="*/ 69 h 69"/>
                <a:gd name="T6" fmla="*/ 0 60000 65536"/>
                <a:gd name="T7" fmla="*/ 0 60000 65536"/>
                <a:gd name="T8" fmla="*/ 0 60000 65536"/>
                <a:gd name="T9" fmla="*/ 0 w 69"/>
                <a:gd name="T10" fmla="*/ 0 h 69"/>
                <a:gd name="T11" fmla="*/ 69 w 69"/>
                <a:gd name="T12" fmla="*/ 69 h 69"/>
              </a:gdLst>
              <a:ahLst/>
              <a:cxnLst>
                <a:cxn ang="T6">
                  <a:pos x="T0" y="T1"/>
                </a:cxn>
                <a:cxn ang="T7">
                  <a:pos x="T2" y="T3"/>
                </a:cxn>
                <a:cxn ang="T8">
                  <a:pos x="T4" y="T5"/>
                </a:cxn>
              </a:cxnLst>
              <a:rect l="T9" t="T10" r="T11" b="T12"/>
              <a:pathLst>
                <a:path w="69" h="69">
                  <a:moveTo>
                    <a:pt x="69" y="69"/>
                  </a:moveTo>
                  <a:lnTo>
                    <a:pt x="0" y="0"/>
                  </a:lnTo>
                  <a:lnTo>
                    <a:pt x="69" y="69"/>
                  </a:lnTo>
                  <a:close/>
                </a:path>
              </a:pathLst>
            </a:custGeom>
            <a:solidFill>
              <a:srgbClr val="F2F2F2"/>
            </a:solidFill>
            <a:ln w="9525">
              <a:solidFill>
                <a:srgbClr val="009900"/>
              </a:solidFill>
              <a:round/>
              <a:headEnd/>
              <a:tailEnd/>
            </a:ln>
          </p:spPr>
          <p:txBody>
            <a:bodyPr/>
            <a:lstStyle/>
            <a:p>
              <a:endParaRPr lang="es-ES"/>
            </a:p>
          </p:txBody>
        </p:sp>
        <p:sp>
          <p:nvSpPr>
            <p:cNvPr id="53332" name="Line 53"/>
            <p:cNvSpPr>
              <a:spLocks noChangeAspect="1" noChangeShapeType="1"/>
            </p:cNvSpPr>
            <p:nvPr/>
          </p:nvSpPr>
          <p:spPr bwMode="auto">
            <a:xfrm flipH="1" flipV="1">
              <a:off x="3777" y="2978"/>
              <a:ext cx="69" cy="69"/>
            </a:xfrm>
            <a:prstGeom prst="line">
              <a:avLst/>
            </a:prstGeom>
            <a:noFill/>
            <a:ln w="31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33" name="Freeform 54"/>
            <p:cNvSpPr>
              <a:spLocks noChangeAspect="1"/>
            </p:cNvSpPr>
            <p:nvPr/>
          </p:nvSpPr>
          <p:spPr bwMode="auto">
            <a:xfrm>
              <a:off x="3846" y="3047"/>
              <a:ext cx="44" cy="173"/>
            </a:xfrm>
            <a:custGeom>
              <a:avLst/>
              <a:gdLst>
                <a:gd name="T0" fmla="*/ 0 w 44"/>
                <a:gd name="T1" fmla="*/ 173 h 173"/>
                <a:gd name="T2" fmla="*/ 0 w 44"/>
                <a:gd name="T3" fmla="*/ 64 h 173"/>
                <a:gd name="T4" fmla="*/ 44 w 44"/>
                <a:gd name="T5" fmla="*/ 0 h 173"/>
                <a:gd name="T6" fmla="*/ 0 w 44"/>
                <a:gd name="T7" fmla="*/ 173 h 173"/>
                <a:gd name="T8" fmla="*/ 0 60000 65536"/>
                <a:gd name="T9" fmla="*/ 0 60000 65536"/>
                <a:gd name="T10" fmla="*/ 0 60000 65536"/>
                <a:gd name="T11" fmla="*/ 0 60000 65536"/>
                <a:gd name="T12" fmla="*/ 0 w 44"/>
                <a:gd name="T13" fmla="*/ 0 h 173"/>
                <a:gd name="T14" fmla="*/ 44 w 44"/>
                <a:gd name="T15" fmla="*/ 173 h 173"/>
              </a:gdLst>
              <a:ahLst/>
              <a:cxnLst>
                <a:cxn ang="T8">
                  <a:pos x="T0" y="T1"/>
                </a:cxn>
                <a:cxn ang="T9">
                  <a:pos x="T2" y="T3"/>
                </a:cxn>
                <a:cxn ang="T10">
                  <a:pos x="T4" y="T5"/>
                </a:cxn>
                <a:cxn ang="T11">
                  <a:pos x="T6" y="T7"/>
                </a:cxn>
              </a:cxnLst>
              <a:rect l="T12" t="T13" r="T14" b="T15"/>
              <a:pathLst>
                <a:path w="44" h="173">
                  <a:moveTo>
                    <a:pt x="0" y="173"/>
                  </a:moveTo>
                  <a:lnTo>
                    <a:pt x="0" y="64"/>
                  </a:lnTo>
                  <a:lnTo>
                    <a:pt x="44" y="0"/>
                  </a:lnTo>
                  <a:lnTo>
                    <a:pt x="0" y="173"/>
                  </a:lnTo>
                  <a:close/>
                </a:path>
              </a:pathLst>
            </a:custGeom>
            <a:solidFill>
              <a:srgbClr val="F2F2F2"/>
            </a:solidFill>
            <a:ln w="9525">
              <a:solidFill>
                <a:srgbClr val="009900"/>
              </a:solidFill>
              <a:round/>
              <a:headEnd/>
              <a:tailEnd/>
            </a:ln>
          </p:spPr>
          <p:txBody>
            <a:bodyPr/>
            <a:lstStyle/>
            <a:p>
              <a:endParaRPr lang="es-ES"/>
            </a:p>
          </p:txBody>
        </p:sp>
        <p:sp>
          <p:nvSpPr>
            <p:cNvPr id="53334" name="Freeform 55"/>
            <p:cNvSpPr>
              <a:spLocks noChangeAspect="1"/>
            </p:cNvSpPr>
            <p:nvPr/>
          </p:nvSpPr>
          <p:spPr bwMode="auto">
            <a:xfrm>
              <a:off x="3846" y="3047"/>
              <a:ext cx="44" cy="173"/>
            </a:xfrm>
            <a:custGeom>
              <a:avLst/>
              <a:gdLst>
                <a:gd name="T0" fmla="*/ 0 w 44"/>
                <a:gd name="T1" fmla="*/ 173 h 173"/>
                <a:gd name="T2" fmla="*/ 0 w 44"/>
                <a:gd name="T3" fmla="*/ 64 h 173"/>
                <a:gd name="T4" fmla="*/ 44 w 44"/>
                <a:gd name="T5" fmla="*/ 0 h 173"/>
                <a:gd name="T6" fmla="*/ 0 60000 65536"/>
                <a:gd name="T7" fmla="*/ 0 60000 65536"/>
                <a:gd name="T8" fmla="*/ 0 60000 65536"/>
                <a:gd name="T9" fmla="*/ 0 w 44"/>
                <a:gd name="T10" fmla="*/ 0 h 173"/>
                <a:gd name="T11" fmla="*/ 44 w 44"/>
                <a:gd name="T12" fmla="*/ 173 h 173"/>
              </a:gdLst>
              <a:ahLst/>
              <a:cxnLst>
                <a:cxn ang="T6">
                  <a:pos x="T0" y="T1"/>
                </a:cxn>
                <a:cxn ang="T7">
                  <a:pos x="T2" y="T3"/>
                </a:cxn>
                <a:cxn ang="T8">
                  <a:pos x="T4" y="T5"/>
                </a:cxn>
              </a:cxnLst>
              <a:rect l="T9" t="T10" r="T11" b="T12"/>
              <a:pathLst>
                <a:path w="44" h="173">
                  <a:moveTo>
                    <a:pt x="0" y="173"/>
                  </a:moveTo>
                  <a:lnTo>
                    <a:pt x="0" y="64"/>
                  </a:lnTo>
                  <a:lnTo>
                    <a:pt x="44" y="0"/>
                  </a:lnTo>
                </a:path>
              </a:pathLst>
            </a:custGeom>
            <a:noFill/>
            <a:ln w="3175">
              <a:solidFill>
                <a:srgbClr val="0099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s-ES"/>
            </a:p>
          </p:txBody>
        </p:sp>
      </p:grpSp>
      <p:sp>
        <p:nvSpPr>
          <p:cNvPr id="53268" name="Rectangle 56"/>
          <p:cNvSpPr>
            <a:spLocks noChangeAspect="1" noChangeArrowheads="1"/>
          </p:cNvSpPr>
          <p:nvPr/>
        </p:nvSpPr>
        <p:spPr bwMode="auto">
          <a:xfrm>
            <a:off x="6297613" y="5372100"/>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500" b="1">
                <a:solidFill>
                  <a:srgbClr val="1B4AF7"/>
                </a:solidFill>
                <a:latin typeface="Times New Roman" charset="0"/>
                <a:cs typeface="Times New Roman" charset="0"/>
              </a:rPr>
              <a:t>6</a:t>
            </a:r>
            <a:endParaRPr lang="es-ES_tradnl" sz="3200" b="1">
              <a:solidFill>
                <a:srgbClr val="1B4AF7"/>
              </a:solidFill>
              <a:latin typeface="Times New Roman" charset="0"/>
              <a:cs typeface="Times New Roman" charset="0"/>
            </a:endParaRPr>
          </a:p>
        </p:txBody>
      </p:sp>
      <p:sp>
        <p:nvSpPr>
          <p:cNvPr id="53269" name="Rectangle 57"/>
          <p:cNvSpPr>
            <a:spLocks noChangeAspect="1" noChangeArrowheads="1"/>
          </p:cNvSpPr>
          <p:nvPr/>
        </p:nvSpPr>
        <p:spPr bwMode="auto">
          <a:xfrm>
            <a:off x="6372200" y="3861048"/>
            <a:ext cx="101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600" b="1" dirty="0">
                <a:solidFill>
                  <a:schemeClr val="bg1"/>
                </a:solidFill>
                <a:latin typeface="Times New Roman" charset="0"/>
                <a:cs typeface="Times New Roman" charset="0"/>
              </a:rPr>
              <a:t>6</a:t>
            </a:r>
            <a:endParaRPr lang="es-ES_tradnl" sz="4800" b="1" dirty="0">
              <a:solidFill>
                <a:schemeClr val="bg1"/>
              </a:solidFill>
              <a:latin typeface="Times New Roman" charset="0"/>
              <a:cs typeface="Times New Roman" charset="0"/>
            </a:endParaRPr>
          </a:p>
        </p:txBody>
      </p:sp>
      <p:sp>
        <p:nvSpPr>
          <p:cNvPr id="53272" name="Rectangle 62"/>
          <p:cNvSpPr>
            <a:spLocks noChangeAspect="1" noChangeArrowheads="1"/>
          </p:cNvSpPr>
          <p:nvPr/>
        </p:nvSpPr>
        <p:spPr bwMode="auto">
          <a:xfrm>
            <a:off x="6876256" y="3573016"/>
            <a:ext cx="22904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762000" eaLnBrk="0" hangingPunct="0"/>
            <a:r>
              <a:rPr lang="es-ES_tradnl" sz="1200" b="1" dirty="0">
                <a:solidFill>
                  <a:schemeClr val="bg1"/>
                </a:solidFill>
                <a:latin typeface="Times New Roman" charset="0"/>
                <a:cs typeface="Times New Roman" charset="0"/>
              </a:rPr>
              <a:t>4</a:t>
            </a:r>
            <a:endParaRPr lang="es-ES_tradnl" sz="4000" b="1" dirty="0">
              <a:solidFill>
                <a:schemeClr val="bg1"/>
              </a:solidFill>
              <a:latin typeface="Times New Roman" charset="0"/>
              <a:cs typeface="Times New Roman" charset="0"/>
            </a:endParaRPr>
          </a:p>
        </p:txBody>
      </p:sp>
      <p:grpSp>
        <p:nvGrpSpPr>
          <p:cNvPr id="53273" name="Group 74"/>
          <p:cNvGrpSpPr>
            <a:grpSpLocks/>
          </p:cNvGrpSpPr>
          <p:nvPr/>
        </p:nvGrpSpPr>
        <p:grpSpPr bwMode="auto">
          <a:xfrm>
            <a:off x="3105150" y="3060700"/>
            <a:ext cx="1660525" cy="2384425"/>
            <a:chOff x="1942" y="1340"/>
            <a:chExt cx="1046" cy="1502"/>
          </a:xfrm>
        </p:grpSpPr>
        <p:sp>
          <p:nvSpPr>
            <p:cNvPr id="53310" name="Line 75"/>
            <p:cNvSpPr>
              <a:spLocks noChangeAspect="1" noChangeShapeType="1"/>
            </p:cNvSpPr>
            <p:nvPr/>
          </p:nvSpPr>
          <p:spPr bwMode="auto">
            <a:xfrm>
              <a:off x="2172" y="1839"/>
              <a:ext cx="2" cy="581"/>
            </a:xfrm>
            <a:prstGeom prst="line">
              <a:avLst/>
            </a:prstGeom>
            <a:noFill/>
            <a:ln w="52388">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11" name="Line 76"/>
            <p:cNvSpPr>
              <a:spLocks noChangeAspect="1" noChangeShapeType="1"/>
            </p:cNvSpPr>
            <p:nvPr/>
          </p:nvSpPr>
          <p:spPr bwMode="auto">
            <a:xfrm>
              <a:off x="2426" y="2071"/>
              <a:ext cx="1" cy="578"/>
            </a:xfrm>
            <a:prstGeom prst="line">
              <a:avLst/>
            </a:prstGeom>
            <a:noFill/>
            <a:ln w="52388">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12" name="Line 77"/>
            <p:cNvSpPr>
              <a:spLocks noChangeAspect="1" noChangeShapeType="1"/>
            </p:cNvSpPr>
            <p:nvPr/>
          </p:nvSpPr>
          <p:spPr bwMode="auto">
            <a:xfrm>
              <a:off x="2655" y="2262"/>
              <a:ext cx="1" cy="580"/>
            </a:xfrm>
            <a:prstGeom prst="line">
              <a:avLst/>
            </a:prstGeom>
            <a:noFill/>
            <a:ln w="52388">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13" name="Freeform 78"/>
            <p:cNvSpPr>
              <a:spLocks noChangeAspect="1"/>
            </p:cNvSpPr>
            <p:nvPr/>
          </p:nvSpPr>
          <p:spPr bwMode="auto">
            <a:xfrm>
              <a:off x="1942" y="1397"/>
              <a:ext cx="562" cy="493"/>
            </a:xfrm>
            <a:custGeom>
              <a:avLst/>
              <a:gdLst>
                <a:gd name="T0" fmla="*/ 213 w 395"/>
                <a:gd name="T1" fmla="*/ 0 h 347"/>
                <a:gd name="T2" fmla="*/ 192 w 395"/>
                <a:gd name="T3" fmla="*/ 104 h 347"/>
                <a:gd name="T4" fmla="*/ 110 w 395"/>
                <a:gd name="T5" fmla="*/ 220 h 347"/>
                <a:gd name="T6" fmla="*/ 110 w 395"/>
                <a:gd name="T7" fmla="*/ 240 h 347"/>
                <a:gd name="T8" fmla="*/ 9 w 395"/>
                <a:gd name="T9" fmla="*/ 357 h 347"/>
                <a:gd name="T10" fmla="*/ 9 w 395"/>
                <a:gd name="T11" fmla="*/ 439 h 347"/>
                <a:gd name="T12" fmla="*/ 0 w 395"/>
                <a:gd name="T13" fmla="*/ 449 h 347"/>
                <a:gd name="T14" fmla="*/ 199 w 395"/>
                <a:gd name="T15" fmla="*/ 493 h 347"/>
                <a:gd name="T16" fmla="*/ 208 w 395"/>
                <a:gd name="T17" fmla="*/ 493 h 347"/>
                <a:gd name="T18" fmla="*/ 437 w 395"/>
                <a:gd name="T19" fmla="*/ 466 h 347"/>
                <a:gd name="T20" fmla="*/ 445 w 395"/>
                <a:gd name="T21" fmla="*/ 457 h 347"/>
                <a:gd name="T22" fmla="*/ 454 w 395"/>
                <a:gd name="T23" fmla="*/ 457 h 347"/>
                <a:gd name="T24" fmla="*/ 555 w 395"/>
                <a:gd name="T25" fmla="*/ 376 h 347"/>
                <a:gd name="T26" fmla="*/ 562 w 395"/>
                <a:gd name="T27" fmla="*/ 368 h 347"/>
                <a:gd name="T28" fmla="*/ 528 w 395"/>
                <a:gd name="T29" fmla="*/ 276 h 347"/>
                <a:gd name="T30" fmla="*/ 519 w 395"/>
                <a:gd name="T31" fmla="*/ 267 h 347"/>
                <a:gd name="T32" fmla="*/ 519 w 395"/>
                <a:gd name="T33" fmla="*/ 259 h 347"/>
                <a:gd name="T34" fmla="*/ 437 w 395"/>
                <a:gd name="T35" fmla="*/ 178 h 347"/>
                <a:gd name="T36" fmla="*/ 437 w 395"/>
                <a:gd name="T37" fmla="*/ 166 h 347"/>
                <a:gd name="T38" fmla="*/ 427 w 395"/>
                <a:gd name="T39" fmla="*/ 158 h 347"/>
                <a:gd name="T40" fmla="*/ 418 w 395"/>
                <a:gd name="T41" fmla="*/ 158 h 347"/>
                <a:gd name="T42" fmla="*/ 418 w 395"/>
                <a:gd name="T43" fmla="*/ 151 h 347"/>
                <a:gd name="T44" fmla="*/ 410 w 395"/>
                <a:gd name="T45" fmla="*/ 151 h 347"/>
                <a:gd name="T46" fmla="*/ 410 w 395"/>
                <a:gd name="T47" fmla="*/ 139 h 347"/>
                <a:gd name="T48" fmla="*/ 398 w 395"/>
                <a:gd name="T49" fmla="*/ 139 h 347"/>
                <a:gd name="T50" fmla="*/ 300 w 395"/>
                <a:gd name="T51" fmla="*/ 68 h 347"/>
                <a:gd name="T52" fmla="*/ 300 w 395"/>
                <a:gd name="T53" fmla="*/ 57 h 347"/>
                <a:gd name="T54" fmla="*/ 290 w 395"/>
                <a:gd name="T55" fmla="*/ 50 h 347"/>
                <a:gd name="T56" fmla="*/ 290 w 395"/>
                <a:gd name="T57" fmla="*/ 41 h 347"/>
                <a:gd name="T58" fmla="*/ 213 w 395"/>
                <a:gd name="T59" fmla="*/ 0 h 347"/>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5"/>
                <a:gd name="T91" fmla="*/ 0 h 347"/>
                <a:gd name="T92" fmla="*/ 395 w 395"/>
                <a:gd name="T93" fmla="*/ 347 h 347"/>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5" h="347">
                  <a:moveTo>
                    <a:pt x="150" y="0"/>
                  </a:moveTo>
                  <a:lnTo>
                    <a:pt x="135" y="73"/>
                  </a:lnTo>
                  <a:lnTo>
                    <a:pt x="77" y="155"/>
                  </a:lnTo>
                  <a:lnTo>
                    <a:pt x="77" y="169"/>
                  </a:lnTo>
                  <a:lnTo>
                    <a:pt x="6" y="251"/>
                  </a:lnTo>
                  <a:lnTo>
                    <a:pt x="6" y="309"/>
                  </a:lnTo>
                  <a:lnTo>
                    <a:pt x="0" y="316"/>
                  </a:lnTo>
                  <a:lnTo>
                    <a:pt x="140" y="347"/>
                  </a:lnTo>
                  <a:lnTo>
                    <a:pt x="146" y="347"/>
                  </a:lnTo>
                  <a:lnTo>
                    <a:pt x="307" y="328"/>
                  </a:lnTo>
                  <a:lnTo>
                    <a:pt x="313" y="322"/>
                  </a:lnTo>
                  <a:lnTo>
                    <a:pt x="319" y="322"/>
                  </a:lnTo>
                  <a:lnTo>
                    <a:pt x="390" y="265"/>
                  </a:lnTo>
                  <a:lnTo>
                    <a:pt x="395" y="259"/>
                  </a:lnTo>
                  <a:lnTo>
                    <a:pt x="371" y="194"/>
                  </a:lnTo>
                  <a:lnTo>
                    <a:pt x="365" y="188"/>
                  </a:lnTo>
                  <a:lnTo>
                    <a:pt x="365" y="182"/>
                  </a:lnTo>
                  <a:lnTo>
                    <a:pt x="307" y="125"/>
                  </a:lnTo>
                  <a:lnTo>
                    <a:pt x="307" y="117"/>
                  </a:lnTo>
                  <a:lnTo>
                    <a:pt x="300" y="111"/>
                  </a:lnTo>
                  <a:lnTo>
                    <a:pt x="294" y="111"/>
                  </a:lnTo>
                  <a:lnTo>
                    <a:pt x="294" y="106"/>
                  </a:lnTo>
                  <a:lnTo>
                    <a:pt x="288" y="106"/>
                  </a:lnTo>
                  <a:lnTo>
                    <a:pt x="288" y="98"/>
                  </a:lnTo>
                  <a:lnTo>
                    <a:pt x="280" y="98"/>
                  </a:lnTo>
                  <a:lnTo>
                    <a:pt x="211" y="48"/>
                  </a:lnTo>
                  <a:lnTo>
                    <a:pt x="211" y="40"/>
                  </a:lnTo>
                  <a:lnTo>
                    <a:pt x="204" y="35"/>
                  </a:lnTo>
                  <a:lnTo>
                    <a:pt x="204" y="29"/>
                  </a:lnTo>
                  <a:lnTo>
                    <a:pt x="150" y="0"/>
                  </a:lnTo>
                  <a:close/>
                </a:path>
              </a:pathLst>
            </a:custGeom>
            <a:solidFill>
              <a:srgbClr val="669900"/>
            </a:solidFill>
            <a:ln w="6350">
              <a:solidFill>
                <a:srgbClr val="000000"/>
              </a:solidFill>
              <a:prstDash val="solid"/>
              <a:round/>
              <a:headEnd/>
              <a:tailEnd/>
            </a:ln>
          </p:spPr>
          <p:txBody>
            <a:bodyPr/>
            <a:lstStyle/>
            <a:p>
              <a:endParaRPr lang="es-ES"/>
            </a:p>
          </p:txBody>
        </p:sp>
        <p:sp>
          <p:nvSpPr>
            <p:cNvPr id="53314" name="Freeform 79"/>
            <p:cNvSpPr>
              <a:spLocks noChangeAspect="1"/>
            </p:cNvSpPr>
            <p:nvPr/>
          </p:nvSpPr>
          <p:spPr bwMode="auto">
            <a:xfrm>
              <a:off x="2232" y="1584"/>
              <a:ext cx="565" cy="497"/>
            </a:xfrm>
            <a:custGeom>
              <a:avLst/>
              <a:gdLst>
                <a:gd name="T0" fmla="*/ 212 w 397"/>
                <a:gd name="T1" fmla="*/ 0 h 349"/>
                <a:gd name="T2" fmla="*/ 191 w 397"/>
                <a:gd name="T3" fmla="*/ 107 h 349"/>
                <a:gd name="T4" fmla="*/ 108 w 397"/>
                <a:gd name="T5" fmla="*/ 225 h 349"/>
                <a:gd name="T6" fmla="*/ 108 w 397"/>
                <a:gd name="T7" fmla="*/ 244 h 349"/>
                <a:gd name="T8" fmla="*/ 7 w 397"/>
                <a:gd name="T9" fmla="*/ 362 h 349"/>
                <a:gd name="T10" fmla="*/ 7 w 397"/>
                <a:gd name="T11" fmla="*/ 443 h 349"/>
                <a:gd name="T12" fmla="*/ 0 w 397"/>
                <a:gd name="T13" fmla="*/ 451 h 349"/>
                <a:gd name="T14" fmla="*/ 199 w 397"/>
                <a:gd name="T15" fmla="*/ 497 h 349"/>
                <a:gd name="T16" fmla="*/ 209 w 397"/>
                <a:gd name="T17" fmla="*/ 497 h 349"/>
                <a:gd name="T18" fmla="*/ 437 w 397"/>
                <a:gd name="T19" fmla="*/ 470 h 349"/>
                <a:gd name="T20" fmla="*/ 444 w 397"/>
                <a:gd name="T21" fmla="*/ 461 h 349"/>
                <a:gd name="T22" fmla="*/ 455 w 397"/>
                <a:gd name="T23" fmla="*/ 461 h 349"/>
                <a:gd name="T24" fmla="*/ 554 w 397"/>
                <a:gd name="T25" fmla="*/ 380 h 349"/>
                <a:gd name="T26" fmla="*/ 565 w 397"/>
                <a:gd name="T27" fmla="*/ 369 h 349"/>
                <a:gd name="T28" fmla="*/ 527 w 397"/>
                <a:gd name="T29" fmla="*/ 279 h 349"/>
                <a:gd name="T30" fmla="*/ 518 w 397"/>
                <a:gd name="T31" fmla="*/ 271 h 349"/>
                <a:gd name="T32" fmla="*/ 518 w 397"/>
                <a:gd name="T33" fmla="*/ 261 h 349"/>
                <a:gd name="T34" fmla="*/ 437 w 397"/>
                <a:gd name="T35" fmla="*/ 178 h 349"/>
                <a:gd name="T36" fmla="*/ 437 w 397"/>
                <a:gd name="T37" fmla="*/ 169 h 349"/>
                <a:gd name="T38" fmla="*/ 428 w 397"/>
                <a:gd name="T39" fmla="*/ 162 h 349"/>
                <a:gd name="T40" fmla="*/ 417 w 397"/>
                <a:gd name="T41" fmla="*/ 162 h 349"/>
                <a:gd name="T42" fmla="*/ 417 w 397"/>
                <a:gd name="T43" fmla="*/ 151 h 349"/>
                <a:gd name="T44" fmla="*/ 408 w 397"/>
                <a:gd name="T45" fmla="*/ 151 h 349"/>
                <a:gd name="T46" fmla="*/ 408 w 397"/>
                <a:gd name="T47" fmla="*/ 142 h 349"/>
                <a:gd name="T48" fmla="*/ 401 w 397"/>
                <a:gd name="T49" fmla="*/ 142 h 349"/>
                <a:gd name="T50" fmla="*/ 300 w 397"/>
                <a:gd name="T51" fmla="*/ 68 h 349"/>
                <a:gd name="T52" fmla="*/ 300 w 397"/>
                <a:gd name="T53" fmla="*/ 61 h 349"/>
                <a:gd name="T54" fmla="*/ 292 w 397"/>
                <a:gd name="T55" fmla="*/ 53 h 349"/>
                <a:gd name="T56" fmla="*/ 292 w 397"/>
                <a:gd name="T57" fmla="*/ 41 h 349"/>
                <a:gd name="T58" fmla="*/ 212 w 397"/>
                <a:gd name="T59" fmla="*/ 0 h 3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7"/>
                <a:gd name="T91" fmla="*/ 0 h 349"/>
                <a:gd name="T92" fmla="*/ 397 w 397"/>
                <a:gd name="T93" fmla="*/ 349 h 3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7" h="349">
                  <a:moveTo>
                    <a:pt x="149" y="0"/>
                  </a:moveTo>
                  <a:lnTo>
                    <a:pt x="134" y="75"/>
                  </a:lnTo>
                  <a:lnTo>
                    <a:pt x="76" y="158"/>
                  </a:lnTo>
                  <a:lnTo>
                    <a:pt x="76" y="171"/>
                  </a:lnTo>
                  <a:lnTo>
                    <a:pt x="5" y="254"/>
                  </a:lnTo>
                  <a:lnTo>
                    <a:pt x="5" y="311"/>
                  </a:lnTo>
                  <a:lnTo>
                    <a:pt x="0" y="317"/>
                  </a:lnTo>
                  <a:lnTo>
                    <a:pt x="140" y="349"/>
                  </a:lnTo>
                  <a:lnTo>
                    <a:pt x="147" y="349"/>
                  </a:lnTo>
                  <a:lnTo>
                    <a:pt x="307" y="330"/>
                  </a:lnTo>
                  <a:lnTo>
                    <a:pt x="312" y="324"/>
                  </a:lnTo>
                  <a:lnTo>
                    <a:pt x="320" y="324"/>
                  </a:lnTo>
                  <a:lnTo>
                    <a:pt x="389" y="267"/>
                  </a:lnTo>
                  <a:lnTo>
                    <a:pt x="397" y="259"/>
                  </a:lnTo>
                  <a:lnTo>
                    <a:pt x="370" y="196"/>
                  </a:lnTo>
                  <a:lnTo>
                    <a:pt x="364" y="190"/>
                  </a:lnTo>
                  <a:lnTo>
                    <a:pt x="364" y="183"/>
                  </a:lnTo>
                  <a:lnTo>
                    <a:pt x="307" y="125"/>
                  </a:lnTo>
                  <a:lnTo>
                    <a:pt x="307" y="119"/>
                  </a:lnTo>
                  <a:lnTo>
                    <a:pt x="301" y="114"/>
                  </a:lnTo>
                  <a:lnTo>
                    <a:pt x="293" y="114"/>
                  </a:lnTo>
                  <a:lnTo>
                    <a:pt x="293" y="106"/>
                  </a:lnTo>
                  <a:lnTo>
                    <a:pt x="287" y="106"/>
                  </a:lnTo>
                  <a:lnTo>
                    <a:pt x="287" y="100"/>
                  </a:lnTo>
                  <a:lnTo>
                    <a:pt x="282" y="100"/>
                  </a:lnTo>
                  <a:lnTo>
                    <a:pt x="211" y="48"/>
                  </a:lnTo>
                  <a:lnTo>
                    <a:pt x="211" y="43"/>
                  </a:lnTo>
                  <a:lnTo>
                    <a:pt x="205" y="37"/>
                  </a:lnTo>
                  <a:lnTo>
                    <a:pt x="205" y="29"/>
                  </a:lnTo>
                  <a:lnTo>
                    <a:pt x="149" y="0"/>
                  </a:lnTo>
                  <a:close/>
                </a:path>
              </a:pathLst>
            </a:custGeom>
            <a:solidFill>
              <a:srgbClr val="669900"/>
            </a:solidFill>
            <a:ln w="6350">
              <a:solidFill>
                <a:srgbClr val="000000"/>
              </a:solidFill>
              <a:prstDash val="solid"/>
              <a:round/>
              <a:headEnd/>
              <a:tailEnd/>
            </a:ln>
          </p:spPr>
          <p:txBody>
            <a:bodyPr/>
            <a:lstStyle/>
            <a:p>
              <a:endParaRPr lang="es-ES"/>
            </a:p>
          </p:txBody>
        </p:sp>
        <p:sp>
          <p:nvSpPr>
            <p:cNvPr id="53315" name="Freeform 80"/>
            <p:cNvSpPr>
              <a:spLocks noChangeAspect="1"/>
            </p:cNvSpPr>
            <p:nvPr/>
          </p:nvSpPr>
          <p:spPr bwMode="auto">
            <a:xfrm>
              <a:off x="2426" y="1779"/>
              <a:ext cx="562" cy="497"/>
            </a:xfrm>
            <a:custGeom>
              <a:avLst/>
              <a:gdLst>
                <a:gd name="T0" fmla="*/ 212 w 395"/>
                <a:gd name="T1" fmla="*/ 0 h 349"/>
                <a:gd name="T2" fmla="*/ 191 w 395"/>
                <a:gd name="T3" fmla="*/ 105 h 349"/>
                <a:gd name="T4" fmla="*/ 110 w 395"/>
                <a:gd name="T5" fmla="*/ 224 h 349"/>
                <a:gd name="T6" fmla="*/ 110 w 395"/>
                <a:gd name="T7" fmla="*/ 242 h 349"/>
                <a:gd name="T8" fmla="*/ 9 w 395"/>
                <a:gd name="T9" fmla="*/ 360 h 349"/>
                <a:gd name="T10" fmla="*/ 9 w 395"/>
                <a:gd name="T11" fmla="*/ 441 h 349"/>
                <a:gd name="T12" fmla="*/ 0 w 395"/>
                <a:gd name="T13" fmla="*/ 450 h 349"/>
                <a:gd name="T14" fmla="*/ 199 w 395"/>
                <a:gd name="T15" fmla="*/ 497 h 349"/>
                <a:gd name="T16" fmla="*/ 208 w 395"/>
                <a:gd name="T17" fmla="*/ 497 h 349"/>
                <a:gd name="T18" fmla="*/ 437 w 395"/>
                <a:gd name="T19" fmla="*/ 469 h 349"/>
                <a:gd name="T20" fmla="*/ 444 w 395"/>
                <a:gd name="T21" fmla="*/ 461 h 349"/>
                <a:gd name="T22" fmla="*/ 452 w 395"/>
                <a:gd name="T23" fmla="*/ 461 h 349"/>
                <a:gd name="T24" fmla="*/ 553 w 395"/>
                <a:gd name="T25" fmla="*/ 379 h 349"/>
                <a:gd name="T26" fmla="*/ 562 w 395"/>
                <a:gd name="T27" fmla="*/ 367 h 349"/>
                <a:gd name="T28" fmla="*/ 526 w 395"/>
                <a:gd name="T29" fmla="*/ 278 h 349"/>
                <a:gd name="T30" fmla="*/ 518 w 395"/>
                <a:gd name="T31" fmla="*/ 269 h 349"/>
                <a:gd name="T32" fmla="*/ 518 w 395"/>
                <a:gd name="T33" fmla="*/ 259 h 349"/>
                <a:gd name="T34" fmla="*/ 437 w 395"/>
                <a:gd name="T35" fmla="*/ 177 h 349"/>
                <a:gd name="T36" fmla="*/ 437 w 395"/>
                <a:gd name="T37" fmla="*/ 168 h 349"/>
                <a:gd name="T38" fmla="*/ 425 w 395"/>
                <a:gd name="T39" fmla="*/ 161 h 349"/>
                <a:gd name="T40" fmla="*/ 417 w 395"/>
                <a:gd name="T41" fmla="*/ 161 h 349"/>
                <a:gd name="T42" fmla="*/ 417 w 395"/>
                <a:gd name="T43" fmla="*/ 150 h 349"/>
                <a:gd name="T44" fmla="*/ 408 w 395"/>
                <a:gd name="T45" fmla="*/ 150 h 349"/>
                <a:gd name="T46" fmla="*/ 408 w 395"/>
                <a:gd name="T47" fmla="*/ 141 h 349"/>
                <a:gd name="T48" fmla="*/ 398 w 395"/>
                <a:gd name="T49" fmla="*/ 141 h 349"/>
                <a:gd name="T50" fmla="*/ 300 w 395"/>
                <a:gd name="T51" fmla="*/ 67 h 349"/>
                <a:gd name="T52" fmla="*/ 300 w 395"/>
                <a:gd name="T53" fmla="*/ 60 h 349"/>
                <a:gd name="T54" fmla="*/ 289 w 395"/>
                <a:gd name="T55" fmla="*/ 51 h 349"/>
                <a:gd name="T56" fmla="*/ 289 w 395"/>
                <a:gd name="T57" fmla="*/ 40 h 349"/>
                <a:gd name="T58" fmla="*/ 212 w 395"/>
                <a:gd name="T59" fmla="*/ 0 h 3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395"/>
                <a:gd name="T91" fmla="*/ 0 h 349"/>
                <a:gd name="T92" fmla="*/ 395 w 395"/>
                <a:gd name="T93" fmla="*/ 349 h 3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395" h="349">
                  <a:moveTo>
                    <a:pt x="149" y="0"/>
                  </a:moveTo>
                  <a:lnTo>
                    <a:pt x="134" y="74"/>
                  </a:lnTo>
                  <a:lnTo>
                    <a:pt x="77" y="157"/>
                  </a:lnTo>
                  <a:lnTo>
                    <a:pt x="77" y="170"/>
                  </a:lnTo>
                  <a:lnTo>
                    <a:pt x="6" y="253"/>
                  </a:lnTo>
                  <a:lnTo>
                    <a:pt x="6" y="310"/>
                  </a:lnTo>
                  <a:lnTo>
                    <a:pt x="0" y="316"/>
                  </a:lnTo>
                  <a:lnTo>
                    <a:pt x="140" y="349"/>
                  </a:lnTo>
                  <a:lnTo>
                    <a:pt x="146" y="349"/>
                  </a:lnTo>
                  <a:lnTo>
                    <a:pt x="307" y="329"/>
                  </a:lnTo>
                  <a:lnTo>
                    <a:pt x="312" y="324"/>
                  </a:lnTo>
                  <a:lnTo>
                    <a:pt x="318" y="324"/>
                  </a:lnTo>
                  <a:lnTo>
                    <a:pt x="389" y="266"/>
                  </a:lnTo>
                  <a:lnTo>
                    <a:pt x="395" y="258"/>
                  </a:lnTo>
                  <a:lnTo>
                    <a:pt x="370" y="195"/>
                  </a:lnTo>
                  <a:lnTo>
                    <a:pt x="364" y="189"/>
                  </a:lnTo>
                  <a:lnTo>
                    <a:pt x="364" y="182"/>
                  </a:lnTo>
                  <a:lnTo>
                    <a:pt x="307" y="124"/>
                  </a:lnTo>
                  <a:lnTo>
                    <a:pt x="307" y="118"/>
                  </a:lnTo>
                  <a:lnTo>
                    <a:pt x="299" y="113"/>
                  </a:lnTo>
                  <a:lnTo>
                    <a:pt x="293" y="113"/>
                  </a:lnTo>
                  <a:lnTo>
                    <a:pt x="293" y="105"/>
                  </a:lnTo>
                  <a:lnTo>
                    <a:pt x="287" y="105"/>
                  </a:lnTo>
                  <a:lnTo>
                    <a:pt x="287" y="99"/>
                  </a:lnTo>
                  <a:lnTo>
                    <a:pt x="280" y="99"/>
                  </a:lnTo>
                  <a:lnTo>
                    <a:pt x="211" y="47"/>
                  </a:lnTo>
                  <a:lnTo>
                    <a:pt x="211" y="42"/>
                  </a:lnTo>
                  <a:lnTo>
                    <a:pt x="203" y="36"/>
                  </a:lnTo>
                  <a:lnTo>
                    <a:pt x="203" y="28"/>
                  </a:lnTo>
                  <a:lnTo>
                    <a:pt x="149" y="0"/>
                  </a:lnTo>
                  <a:close/>
                </a:path>
              </a:pathLst>
            </a:custGeom>
            <a:solidFill>
              <a:srgbClr val="669900"/>
            </a:solidFill>
            <a:ln w="6350">
              <a:solidFill>
                <a:srgbClr val="000000"/>
              </a:solidFill>
              <a:prstDash val="solid"/>
              <a:round/>
              <a:headEnd/>
              <a:tailEnd/>
            </a:ln>
          </p:spPr>
          <p:txBody>
            <a:bodyPr/>
            <a:lstStyle/>
            <a:p>
              <a:endParaRPr lang="es-ES"/>
            </a:p>
          </p:txBody>
        </p:sp>
        <p:sp>
          <p:nvSpPr>
            <p:cNvPr id="53316" name="Rectangle 81"/>
            <p:cNvSpPr>
              <a:spLocks noChangeAspect="1" noChangeArrowheads="1"/>
            </p:cNvSpPr>
            <p:nvPr/>
          </p:nvSpPr>
          <p:spPr bwMode="auto">
            <a:xfrm>
              <a:off x="2518" y="1340"/>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500" b="1">
                  <a:solidFill>
                    <a:srgbClr val="1B4AF7"/>
                  </a:solidFill>
                  <a:latin typeface="Times New Roman" charset="0"/>
                  <a:cs typeface="Times New Roman" charset="0"/>
                </a:rPr>
                <a:t>4</a:t>
              </a:r>
              <a:endParaRPr lang="es-ES_tradnl" sz="3200" b="1">
                <a:solidFill>
                  <a:srgbClr val="1B4AF7"/>
                </a:solidFill>
                <a:latin typeface="Times New Roman" charset="0"/>
                <a:cs typeface="Times New Roman" charset="0"/>
              </a:endParaRPr>
            </a:p>
          </p:txBody>
        </p:sp>
      </p:grpSp>
      <p:grpSp>
        <p:nvGrpSpPr>
          <p:cNvPr id="53274" name="Group 63"/>
          <p:cNvGrpSpPr>
            <a:grpSpLocks/>
          </p:cNvGrpSpPr>
          <p:nvPr/>
        </p:nvGrpSpPr>
        <p:grpSpPr bwMode="auto">
          <a:xfrm>
            <a:off x="649288" y="2501900"/>
            <a:ext cx="403225" cy="849313"/>
            <a:chOff x="395" y="1028"/>
            <a:chExt cx="254" cy="535"/>
          </a:xfrm>
        </p:grpSpPr>
        <p:sp>
          <p:nvSpPr>
            <p:cNvPr id="53301" name="Line 64"/>
            <p:cNvSpPr>
              <a:spLocks noChangeAspect="1" noChangeShapeType="1"/>
            </p:cNvSpPr>
            <p:nvPr/>
          </p:nvSpPr>
          <p:spPr bwMode="auto">
            <a:xfrm>
              <a:off x="395" y="1370"/>
              <a:ext cx="1" cy="193"/>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02" name="Line 65"/>
            <p:cNvSpPr>
              <a:spLocks noChangeAspect="1" noChangeShapeType="1"/>
            </p:cNvSpPr>
            <p:nvPr/>
          </p:nvSpPr>
          <p:spPr bwMode="auto">
            <a:xfrm>
              <a:off x="430" y="1323"/>
              <a:ext cx="2" cy="193"/>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03" name="Line 66"/>
            <p:cNvSpPr>
              <a:spLocks noChangeAspect="1" noChangeShapeType="1"/>
            </p:cNvSpPr>
            <p:nvPr/>
          </p:nvSpPr>
          <p:spPr bwMode="auto">
            <a:xfrm>
              <a:off x="463" y="1296"/>
              <a:ext cx="1" cy="193"/>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04" name="Line 67"/>
            <p:cNvSpPr>
              <a:spLocks noChangeAspect="1" noChangeShapeType="1"/>
            </p:cNvSpPr>
            <p:nvPr/>
          </p:nvSpPr>
          <p:spPr bwMode="auto">
            <a:xfrm>
              <a:off x="501" y="1296"/>
              <a:ext cx="2" cy="193"/>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05" name="Line 68"/>
            <p:cNvSpPr>
              <a:spLocks noChangeAspect="1" noChangeShapeType="1"/>
            </p:cNvSpPr>
            <p:nvPr/>
          </p:nvSpPr>
          <p:spPr bwMode="auto">
            <a:xfrm>
              <a:off x="537" y="1280"/>
              <a:ext cx="1" cy="191"/>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06" name="Line 69"/>
            <p:cNvSpPr>
              <a:spLocks noChangeAspect="1" noChangeShapeType="1"/>
            </p:cNvSpPr>
            <p:nvPr/>
          </p:nvSpPr>
          <p:spPr bwMode="auto">
            <a:xfrm>
              <a:off x="575" y="1260"/>
              <a:ext cx="2" cy="193"/>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07" name="Line 70"/>
            <p:cNvSpPr>
              <a:spLocks noChangeAspect="1" noChangeShapeType="1"/>
            </p:cNvSpPr>
            <p:nvPr/>
          </p:nvSpPr>
          <p:spPr bwMode="auto">
            <a:xfrm>
              <a:off x="608" y="1244"/>
              <a:ext cx="1" cy="194"/>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08" name="Line 71"/>
            <p:cNvSpPr>
              <a:spLocks noChangeAspect="1" noChangeShapeType="1"/>
            </p:cNvSpPr>
            <p:nvPr/>
          </p:nvSpPr>
          <p:spPr bwMode="auto">
            <a:xfrm>
              <a:off x="648" y="1251"/>
              <a:ext cx="1" cy="195"/>
            </a:xfrm>
            <a:prstGeom prst="line">
              <a:avLst/>
            </a:prstGeom>
            <a:noFill/>
            <a:ln w="28575">
              <a:solidFill>
                <a:srgbClr val="0099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309" name="Rectangle 72"/>
            <p:cNvSpPr>
              <a:spLocks noChangeAspect="1" noChangeArrowheads="1"/>
            </p:cNvSpPr>
            <p:nvPr/>
          </p:nvSpPr>
          <p:spPr bwMode="auto">
            <a:xfrm>
              <a:off x="460" y="1028"/>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500" b="1">
                  <a:solidFill>
                    <a:srgbClr val="1B4AF7"/>
                  </a:solidFill>
                  <a:latin typeface="Times New Roman" charset="0"/>
                  <a:cs typeface="Times New Roman" charset="0"/>
                </a:rPr>
                <a:t>1</a:t>
              </a:r>
              <a:endParaRPr lang="es-ES_tradnl" sz="3200" b="1">
                <a:solidFill>
                  <a:srgbClr val="1B4AF7"/>
                </a:solidFill>
                <a:latin typeface="Times New Roman" charset="0"/>
                <a:cs typeface="Times New Roman" charset="0"/>
              </a:endParaRPr>
            </a:p>
          </p:txBody>
        </p:sp>
      </p:grpSp>
      <p:sp>
        <p:nvSpPr>
          <p:cNvPr id="53300" name="Rectangle 87"/>
          <p:cNvSpPr>
            <a:spLocks noChangeAspect="1" noChangeArrowheads="1"/>
          </p:cNvSpPr>
          <p:nvPr/>
        </p:nvSpPr>
        <p:spPr bwMode="auto">
          <a:xfrm>
            <a:off x="7308304" y="2924944"/>
            <a:ext cx="72008"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defTabSz="762000" eaLnBrk="0" hangingPunct="0"/>
            <a:r>
              <a:rPr lang="es-ES_tradnl" sz="1200" b="1" dirty="0" smtClean="0">
                <a:solidFill>
                  <a:schemeClr val="bg1"/>
                </a:solidFill>
                <a:latin typeface="Times New Roman" charset="0"/>
                <a:cs typeface="Times New Roman" charset="0"/>
              </a:rPr>
              <a:t>1</a:t>
            </a:r>
            <a:endParaRPr lang="es-ES_tradnl" sz="4000" b="1" dirty="0">
              <a:solidFill>
                <a:schemeClr val="bg1"/>
              </a:solidFill>
              <a:latin typeface="Times New Roman" charset="0"/>
              <a:cs typeface="Times New Roman" charset="0"/>
            </a:endParaRPr>
          </a:p>
        </p:txBody>
      </p:sp>
      <p:grpSp>
        <p:nvGrpSpPr>
          <p:cNvPr id="53278" name="Group 88"/>
          <p:cNvGrpSpPr>
            <a:grpSpLocks/>
          </p:cNvGrpSpPr>
          <p:nvPr/>
        </p:nvGrpSpPr>
        <p:grpSpPr bwMode="auto">
          <a:xfrm>
            <a:off x="2265363" y="2760663"/>
            <a:ext cx="896937" cy="1676400"/>
            <a:chOff x="1412" y="1129"/>
            <a:chExt cx="565" cy="1056"/>
          </a:xfrm>
        </p:grpSpPr>
        <p:sp>
          <p:nvSpPr>
            <p:cNvPr id="53292" name="Line 89"/>
            <p:cNvSpPr>
              <a:spLocks noChangeAspect="1" noChangeShapeType="1"/>
            </p:cNvSpPr>
            <p:nvPr/>
          </p:nvSpPr>
          <p:spPr bwMode="auto">
            <a:xfrm>
              <a:off x="1503" y="1599"/>
              <a:ext cx="2" cy="289"/>
            </a:xfrm>
            <a:prstGeom prst="line">
              <a:avLst/>
            </a:prstGeom>
            <a:noFill/>
            <a:ln w="23813">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293" name="Line 90"/>
            <p:cNvSpPr>
              <a:spLocks noChangeAspect="1" noChangeShapeType="1"/>
            </p:cNvSpPr>
            <p:nvPr/>
          </p:nvSpPr>
          <p:spPr bwMode="auto">
            <a:xfrm>
              <a:off x="1688" y="1754"/>
              <a:ext cx="2" cy="290"/>
            </a:xfrm>
            <a:prstGeom prst="line">
              <a:avLst/>
            </a:prstGeom>
            <a:noFill/>
            <a:ln w="23813">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294" name="Line 91"/>
            <p:cNvSpPr>
              <a:spLocks noChangeAspect="1" noChangeShapeType="1"/>
            </p:cNvSpPr>
            <p:nvPr/>
          </p:nvSpPr>
          <p:spPr bwMode="auto">
            <a:xfrm>
              <a:off x="1869" y="1893"/>
              <a:ext cx="1" cy="292"/>
            </a:xfrm>
            <a:prstGeom prst="line">
              <a:avLst/>
            </a:prstGeom>
            <a:noFill/>
            <a:ln w="23813">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295" name="Freeform 92"/>
            <p:cNvSpPr>
              <a:spLocks noChangeAspect="1"/>
            </p:cNvSpPr>
            <p:nvPr/>
          </p:nvSpPr>
          <p:spPr bwMode="auto">
            <a:xfrm>
              <a:off x="1412" y="1227"/>
              <a:ext cx="199" cy="372"/>
            </a:xfrm>
            <a:custGeom>
              <a:avLst/>
              <a:gdLst>
                <a:gd name="T0" fmla="*/ 131 w 140"/>
                <a:gd name="T1" fmla="*/ 11 h 261"/>
                <a:gd name="T2" fmla="*/ 74 w 140"/>
                <a:gd name="T3" fmla="*/ 0 h 261"/>
                <a:gd name="T4" fmla="*/ 55 w 140"/>
                <a:gd name="T5" fmla="*/ 0 h 261"/>
                <a:gd name="T6" fmla="*/ 47 w 140"/>
                <a:gd name="T7" fmla="*/ 17 h 261"/>
                <a:gd name="T8" fmla="*/ 36 w 140"/>
                <a:gd name="T9" fmla="*/ 17 h 261"/>
                <a:gd name="T10" fmla="*/ 36 w 140"/>
                <a:gd name="T11" fmla="*/ 29 h 261"/>
                <a:gd name="T12" fmla="*/ 28 w 140"/>
                <a:gd name="T13" fmla="*/ 29 h 261"/>
                <a:gd name="T14" fmla="*/ 28 w 140"/>
                <a:gd name="T15" fmla="*/ 44 h 261"/>
                <a:gd name="T16" fmla="*/ 20 w 140"/>
                <a:gd name="T17" fmla="*/ 44 h 261"/>
                <a:gd name="T18" fmla="*/ 20 w 140"/>
                <a:gd name="T19" fmla="*/ 56 h 261"/>
                <a:gd name="T20" fmla="*/ 9 w 140"/>
                <a:gd name="T21" fmla="*/ 56 h 261"/>
                <a:gd name="T22" fmla="*/ 9 w 140"/>
                <a:gd name="T23" fmla="*/ 110 h 261"/>
                <a:gd name="T24" fmla="*/ 0 w 140"/>
                <a:gd name="T25" fmla="*/ 110 h 261"/>
                <a:gd name="T26" fmla="*/ 0 w 140"/>
                <a:gd name="T27" fmla="*/ 200 h 261"/>
                <a:gd name="T28" fmla="*/ 9 w 140"/>
                <a:gd name="T29" fmla="*/ 200 h 261"/>
                <a:gd name="T30" fmla="*/ 9 w 140"/>
                <a:gd name="T31" fmla="*/ 228 h 261"/>
                <a:gd name="T32" fmla="*/ 20 w 140"/>
                <a:gd name="T33" fmla="*/ 235 h 261"/>
                <a:gd name="T34" fmla="*/ 20 w 140"/>
                <a:gd name="T35" fmla="*/ 345 h 261"/>
                <a:gd name="T36" fmla="*/ 28 w 140"/>
                <a:gd name="T37" fmla="*/ 345 h 261"/>
                <a:gd name="T38" fmla="*/ 28 w 140"/>
                <a:gd name="T39" fmla="*/ 356 h 261"/>
                <a:gd name="T40" fmla="*/ 36 w 140"/>
                <a:gd name="T41" fmla="*/ 356 h 261"/>
                <a:gd name="T42" fmla="*/ 47 w 140"/>
                <a:gd name="T43" fmla="*/ 365 h 261"/>
                <a:gd name="T44" fmla="*/ 55 w 140"/>
                <a:gd name="T45" fmla="*/ 365 h 261"/>
                <a:gd name="T46" fmla="*/ 55 w 140"/>
                <a:gd name="T47" fmla="*/ 372 h 261"/>
                <a:gd name="T48" fmla="*/ 145 w 140"/>
                <a:gd name="T49" fmla="*/ 372 h 261"/>
                <a:gd name="T50" fmla="*/ 156 w 140"/>
                <a:gd name="T51" fmla="*/ 365 h 261"/>
                <a:gd name="T52" fmla="*/ 163 w 140"/>
                <a:gd name="T53" fmla="*/ 365 h 261"/>
                <a:gd name="T54" fmla="*/ 163 w 140"/>
                <a:gd name="T55" fmla="*/ 345 h 261"/>
                <a:gd name="T56" fmla="*/ 172 w 140"/>
                <a:gd name="T57" fmla="*/ 345 h 261"/>
                <a:gd name="T58" fmla="*/ 172 w 140"/>
                <a:gd name="T59" fmla="*/ 329 h 261"/>
                <a:gd name="T60" fmla="*/ 192 w 140"/>
                <a:gd name="T61" fmla="*/ 309 h 261"/>
                <a:gd name="T62" fmla="*/ 192 w 140"/>
                <a:gd name="T63" fmla="*/ 291 h 261"/>
                <a:gd name="T64" fmla="*/ 199 w 140"/>
                <a:gd name="T65" fmla="*/ 282 h 261"/>
                <a:gd name="T66" fmla="*/ 199 w 140"/>
                <a:gd name="T67" fmla="*/ 71 h 261"/>
                <a:gd name="T68" fmla="*/ 192 w 140"/>
                <a:gd name="T69" fmla="*/ 71 h 261"/>
                <a:gd name="T70" fmla="*/ 192 w 140"/>
                <a:gd name="T71" fmla="*/ 56 h 261"/>
                <a:gd name="T72" fmla="*/ 183 w 140"/>
                <a:gd name="T73" fmla="*/ 56 h 261"/>
                <a:gd name="T74" fmla="*/ 183 w 140"/>
                <a:gd name="T75" fmla="*/ 44 h 261"/>
                <a:gd name="T76" fmla="*/ 172 w 140"/>
                <a:gd name="T77" fmla="*/ 44 h 261"/>
                <a:gd name="T78" fmla="*/ 172 w 140"/>
                <a:gd name="T79" fmla="*/ 36 h 261"/>
                <a:gd name="T80" fmla="*/ 156 w 140"/>
                <a:gd name="T81" fmla="*/ 36 h 261"/>
                <a:gd name="T82" fmla="*/ 156 w 140"/>
                <a:gd name="T83" fmla="*/ 17 h 261"/>
                <a:gd name="T84" fmla="*/ 129 w 140"/>
                <a:gd name="T85" fmla="*/ 17 h 261"/>
                <a:gd name="T86" fmla="*/ 129 w 140"/>
                <a:gd name="T87" fmla="*/ 9 h 261"/>
                <a:gd name="T88" fmla="*/ 131 w 140"/>
                <a:gd name="T89" fmla="*/ 11 h 2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
                <a:gd name="T136" fmla="*/ 0 h 261"/>
                <a:gd name="T137" fmla="*/ 140 w 140"/>
                <a:gd name="T138" fmla="*/ 261 h 2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 h="261">
                  <a:moveTo>
                    <a:pt x="92" y="8"/>
                  </a:moveTo>
                  <a:lnTo>
                    <a:pt x="52" y="0"/>
                  </a:lnTo>
                  <a:lnTo>
                    <a:pt x="39" y="0"/>
                  </a:lnTo>
                  <a:lnTo>
                    <a:pt x="33" y="12"/>
                  </a:lnTo>
                  <a:lnTo>
                    <a:pt x="25" y="12"/>
                  </a:lnTo>
                  <a:lnTo>
                    <a:pt x="25" y="20"/>
                  </a:lnTo>
                  <a:lnTo>
                    <a:pt x="20" y="20"/>
                  </a:lnTo>
                  <a:lnTo>
                    <a:pt x="20" y="31"/>
                  </a:lnTo>
                  <a:lnTo>
                    <a:pt x="14" y="31"/>
                  </a:lnTo>
                  <a:lnTo>
                    <a:pt x="14" y="39"/>
                  </a:lnTo>
                  <a:lnTo>
                    <a:pt x="6" y="39"/>
                  </a:lnTo>
                  <a:lnTo>
                    <a:pt x="6" y="77"/>
                  </a:lnTo>
                  <a:lnTo>
                    <a:pt x="0" y="77"/>
                  </a:lnTo>
                  <a:lnTo>
                    <a:pt x="0" y="140"/>
                  </a:lnTo>
                  <a:lnTo>
                    <a:pt x="6" y="140"/>
                  </a:lnTo>
                  <a:lnTo>
                    <a:pt x="6" y="160"/>
                  </a:lnTo>
                  <a:lnTo>
                    <a:pt x="14" y="165"/>
                  </a:lnTo>
                  <a:lnTo>
                    <a:pt x="14" y="242"/>
                  </a:lnTo>
                  <a:lnTo>
                    <a:pt x="20" y="242"/>
                  </a:lnTo>
                  <a:lnTo>
                    <a:pt x="20" y="250"/>
                  </a:lnTo>
                  <a:lnTo>
                    <a:pt x="25" y="250"/>
                  </a:lnTo>
                  <a:lnTo>
                    <a:pt x="33" y="256"/>
                  </a:lnTo>
                  <a:lnTo>
                    <a:pt x="39" y="256"/>
                  </a:lnTo>
                  <a:lnTo>
                    <a:pt x="39" y="261"/>
                  </a:lnTo>
                  <a:lnTo>
                    <a:pt x="102" y="261"/>
                  </a:lnTo>
                  <a:lnTo>
                    <a:pt x="110" y="256"/>
                  </a:lnTo>
                  <a:lnTo>
                    <a:pt x="115" y="256"/>
                  </a:lnTo>
                  <a:lnTo>
                    <a:pt x="115" y="242"/>
                  </a:lnTo>
                  <a:lnTo>
                    <a:pt x="121" y="242"/>
                  </a:lnTo>
                  <a:lnTo>
                    <a:pt x="121" y="231"/>
                  </a:lnTo>
                  <a:lnTo>
                    <a:pt x="135" y="217"/>
                  </a:lnTo>
                  <a:lnTo>
                    <a:pt x="135" y="204"/>
                  </a:lnTo>
                  <a:lnTo>
                    <a:pt x="140" y="198"/>
                  </a:lnTo>
                  <a:lnTo>
                    <a:pt x="140" y="50"/>
                  </a:lnTo>
                  <a:lnTo>
                    <a:pt x="135" y="50"/>
                  </a:lnTo>
                  <a:lnTo>
                    <a:pt x="135" y="39"/>
                  </a:lnTo>
                  <a:lnTo>
                    <a:pt x="129" y="39"/>
                  </a:lnTo>
                  <a:lnTo>
                    <a:pt x="129" y="31"/>
                  </a:lnTo>
                  <a:lnTo>
                    <a:pt x="121" y="31"/>
                  </a:lnTo>
                  <a:lnTo>
                    <a:pt x="121" y="25"/>
                  </a:lnTo>
                  <a:lnTo>
                    <a:pt x="110" y="25"/>
                  </a:lnTo>
                  <a:lnTo>
                    <a:pt x="110" y="12"/>
                  </a:lnTo>
                  <a:lnTo>
                    <a:pt x="91" y="12"/>
                  </a:lnTo>
                  <a:lnTo>
                    <a:pt x="91" y="6"/>
                  </a:lnTo>
                  <a:lnTo>
                    <a:pt x="92" y="8"/>
                  </a:lnTo>
                  <a:close/>
                </a:path>
              </a:pathLst>
            </a:custGeom>
            <a:solidFill>
              <a:srgbClr val="00CC99"/>
            </a:solidFill>
            <a:ln w="6350">
              <a:solidFill>
                <a:srgbClr val="000000"/>
              </a:solidFill>
              <a:prstDash val="solid"/>
              <a:round/>
              <a:headEnd/>
              <a:tailEnd/>
            </a:ln>
          </p:spPr>
          <p:txBody>
            <a:bodyPr/>
            <a:lstStyle/>
            <a:p>
              <a:endParaRPr lang="es-ES"/>
            </a:p>
          </p:txBody>
        </p:sp>
        <p:sp>
          <p:nvSpPr>
            <p:cNvPr id="53296" name="Freeform 93"/>
            <p:cNvSpPr>
              <a:spLocks noChangeAspect="1"/>
            </p:cNvSpPr>
            <p:nvPr/>
          </p:nvSpPr>
          <p:spPr bwMode="auto">
            <a:xfrm>
              <a:off x="1593" y="1370"/>
              <a:ext cx="202" cy="374"/>
            </a:xfrm>
            <a:custGeom>
              <a:avLst/>
              <a:gdLst>
                <a:gd name="T0" fmla="*/ 131 w 142"/>
                <a:gd name="T1" fmla="*/ 13 h 263"/>
                <a:gd name="T2" fmla="*/ 74 w 142"/>
                <a:gd name="T3" fmla="*/ 0 h 263"/>
                <a:gd name="T4" fmla="*/ 54 w 142"/>
                <a:gd name="T5" fmla="*/ 0 h 263"/>
                <a:gd name="T6" fmla="*/ 47 w 142"/>
                <a:gd name="T7" fmla="*/ 18 h 263"/>
                <a:gd name="T8" fmla="*/ 38 w 142"/>
                <a:gd name="T9" fmla="*/ 18 h 263"/>
                <a:gd name="T10" fmla="*/ 38 w 142"/>
                <a:gd name="T11" fmla="*/ 27 h 263"/>
                <a:gd name="T12" fmla="*/ 27 w 142"/>
                <a:gd name="T13" fmla="*/ 27 h 263"/>
                <a:gd name="T14" fmla="*/ 27 w 142"/>
                <a:gd name="T15" fmla="*/ 46 h 263"/>
                <a:gd name="T16" fmla="*/ 18 w 142"/>
                <a:gd name="T17" fmla="*/ 46 h 263"/>
                <a:gd name="T18" fmla="*/ 18 w 142"/>
                <a:gd name="T19" fmla="*/ 54 h 263"/>
                <a:gd name="T20" fmla="*/ 11 w 142"/>
                <a:gd name="T21" fmla="*/ 54 h 263"/>
                <a:gd name="T22" fmla="*/ 11 w 142"/>
                <a:gd name="T23" fmla="*/ 109 h 263"/>
                <a:gd name="T24" fmla="*/ 0 w 142"/>
                <a:gd name="T25" fmla="*/ 109 h 263"/>
                <a:gd name="T26" fmla="*/ 0 w 142"/>
                <a:gd name="T27" fmla="*/ 199 h 263"/>
                <a:gd name="T28" fmla="*/ 11 w 142"/>
                <a:gd name="T29" fmla="*/ 199 h 263"/>
                <a:gd name="T30" fmla="*/ 11 w 142"/>
                <a:gd name="T31" fmla="*/ 226 h 263"/>
                <a:gd name="T32" fmla="*/ 18 w 142"/>
                <a:gd name="T33" fmla="*/ 237 h 263"/>
                <a:gd name="T34" fmla="*/ 18 w 142"/>
                <a:gd name="T35" fmla="*/ 346 h 263"/>
                <a:gd name="T36" fmla="*/ 27 w 142"/>
                <a:gd name="T37" fmla="*/ 346 h 263"/>
                <a:gd name="T38" fmla="*/ 27 w 142"/>
                <a:gd name="T39" fmla="*/ 354 h 263"/>
                <a:gd name="T40" fmla="*/ 38 w 142"/>
                <a:gd name="T41" fmla="*/ 354 h 263"/>
                <a:gd name="T42" fmla="*/ 47 w 142"/>
                <a:gd name="T43" fmla="*/ 363 h 263"/>
                <a:gd name="T44" fmla="*/ 54 w 142"/>
                <a:gd name="T45" fmla="*/ 363 h 263"/>
                <a:gd name="T46" fmla="*/ 54 w 142"/>
                <a:gd name="T47" fmla="*/ 374 h 263"/>
                <a:gd name="T48" fmla="*/ 148 w 142"/>
                <a:gd name="T49" fmla="*/ 374 h 263"/>
                <a:gd name="T50" fmla="*/ 155 w 142"/>
                <a:gd name="T51" fmla="*/ 363 h 263"/>
                <a:gd name="T52" fmla="*/ 164 w 142"/>
                <a:gd name="T53" fmla="*/ 363 h 263"/>
                <a:gd name="T54" fmla="*/ 164 w 142"/>
                <a:gd name="T55" fmla="*/ 346 h 263"/>
                <a:gd name="T56" fmla="*/ 175 w 142"/>
                <a:gd name="T57" fmla="*/ 346 h 263"/>
                <a:gd name="T58" fmla="*/ 175 w 142"/>
                <a:gd name="T59" fmla="*/ 327 h 263"/>
                <a:gd name="T60" fmla="*/ 191 w 142"/>
                <a:gd name="T61" fmla="*/ 309 h 263"/>
                <a:gd name="T62" fmla="*/ 191 w 142"/>
                <a:gd name="T63" fmla="*/ 292 h 263"/>
                <a:gd name="T64" fmla="*/ 202 w 142"/>
                <a:gd name="T65" fmla="*/ 280 h 263"/>
                <a:gd name="T66" fmla="*/ 202 w 142"/>
                <a:gd name="T67" fmla="*/ 74 h 263"/>
                <a:gd name="T68" fmla="*/ 191 w 142"/>
                <a:gd name="T69" fmla="*/ 74 h 263"/>
                <a:gd name="T70" fmla="*/ 191 w 142"/>
                <a:gd name="T71" fmla="*/ 54 h 263"/>
                <a:gd name="T72" fmla="*/ 182 w 142"/>
                <a:gd name="T73" fmla="*/ 54 h 263"/>
                <a:gd name="T74" fmla="*/ 182 w 142"/>
                <a:gd name="T75" fmla="*/ 46 h 263"/>
                <a:gd name="T76" fmla="*/ 175 w 142"/>
                <a:gd name="T77" fmla="*/ 46 h 263"/>
                <a:gd name="T78" fmla="*/ 175 w 142"/>
                <a:gd name="T79" fmla="*/ 36 h 263"/>
                <a:gd name="T80" fmla="*/ 155 w 142"/>
                <a:gd name="T81" fmla="*/ 36 h 263"/>
                <a:gd name="T82" fmla="*/ 155 w 142"/>
                <a:gd name="T83" fmla="*/ 18 h 263"/>
                <a:gd name="T84" fmla="*/ 128 w 142"/>
                <a:gd name="T85" fmla="*/ 18 h 263"/>
                <a:gd name="T86" fmla="*/ 128 w 142"/>
                <a:gd name="T87" fmla="*/ 9 h 263"/>
                <a:gd name="T88" fmla="*/ 131 w 142"/>
                <a:gd name="T89" fmla="*/ 13 h 26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2"/>
                <a:gd name="T136" fmla="*/ 0 h 263"/>
                <a:gd name="T137" fmla="*/ 142 w 142"/>
                <a:gd name="T138" fmla="*/ 263 h 26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2" h="263">
                  <a:moveTo>
                    <a:pt x="92" y="9"/>
                  </a:moveTo>
                  <a:lnTo>
                    <a:pt x="52" y="0"/>
                  </a:lnTo>
                  <a:lnTo>
                    <a:pt x="38" y="0"/>
                  </a:lnTo>
                  <a:lnTo>
                    <a:pt x="33" y="13"/>
                  </a:lnTo>
                  <a:lnTo>
                    <a:pt x="27" y="13"/>
                  </a:lnTo>
                  <a:lnTo>
                    <a:pt x="27" y="19"/>
                  </a:lnTo>
                  <a:lnTo>
                    <a:pt x="19" y="19"/>
                  </a:lnTo>
                  <a:lnTo>
                    <a:pt x="19" y="32"/>
                  </a:lnTo>
                  <a:lnTo>
                    <a:pt x="13" y="32"/>
                  </a:lnTo>
                  <a:lnTo>
                    <a:pt x="13" y="38"/>
                  </a:lnTo>
                  <a:lnTo>
                    <a:pt x="8" y="38"/>
                  </a:lnTo>
                  <a:lnTo>
                    <a:pt x="8" y="77"/>
                  </a:lnTo>
                  <a:lnTo>
                    <a:pt x="0" y="77"/>
                  </a:lnTo>
                  <a:lnTo>
                    <a:pt x="0" y="140"/>
                  </a:lnTo>
                  <a:lnTo>
                    <a:pt x="8" y="140"/>
                  </a:lnTo>
                  <a:lnTo>
                    <a:pt x="8" y="159"/>
                  </a:lnTo>
                  <a:lnTo>
                    <a:pt x="13" y="167"/>
                  </a:lnTo>
                  <a:lnTo>
                    <a:pt x="13" y="243"/>
                  </a:lnTo>
                  <a:lnTo>
                    <a:pt x="19" y="243"/>
                  </a:lnTo>
                  <a:lnTo>
                    <a:pt x="19" y="249"/>
                  </a:lnTo>
                  <a:lnTo>
                    <a:pt x="27" y="249"/>
                  </a:lnTo>
                  <a:lnTo>
                    <a:pt x="33" y="255"/>
                  </a:lnTo>
                  <a:lnTo>
                    <a:pt x="38" y="255"/>
                  </a:lnTo>
                  <a:lnTo>
                    <a:pt x="38" y="263"/>
                  </a:lnTo>
                  <a:lnTo>
                    <a:pt x="104" y="263"/>
                  </a:lnTo>
                  <a:lnTo>
                    <a:pt x="109" y="255"/>
                  </a:lnTo>
                  <a:lnTo>
                    <a:pt x="115" y="255"/>
                  </a:lnTo>
                  <a:lnTo>
                    <a:pt x="115" y="243"/>
                  </a:lnTo>
                  <a:lnTo>
                    <a:pt x="123" y="243"/>
                  </a:lnTo>
                  <a:lnTo>
                    <a:pt x="123" y="230"/>
                  </a:lnTo>
                  <a:lnTo>
                    <a:pt x="134" y="217"/>
                  </a:lnTo>
                  <a:lnTo>
                    <a:pt x="134" y="205"/>
                  </a:lnTo>
                  <a:lnTo>
                    <a:pt x="142" y="197"/>
                  </a:lnTo>
                  <a:lnTo>
                    <a:pt x="142" y="52"/>
                  </a:lnTo>
                  <a:lnTo>
                    <a:pt x="134" y="52"/>
                  </a:lnTo>
                  <a:lnTo>
                    <a:pt x="134" y="38"/>
                  </a:lnTo>
                  <a:lnTo>
                    <a:pt x="128" y="38"/>
                  </a:lnTo>
                  <a:lnTo>
                    <a:pt x="128" y="32"/>
                  </a:lnTo>
                  <a:lnTo>
                    <a:pt x="123" y="32"/>
                  </a:lnTo>
                  <a:lnTo>
                    <a:pt x="123" y="25"/>
                  </a:lnTo>
                  <a:lnTo>
                    <a:pt x="109" y="25"/>
                  </a:lnTo>
                  <a:lnTo>
                    <a:pt x="109" y="13"/>
                  </a:lnTo>
                  <a:lnTo>
                    <a:pt x="90" y="13"/>
                  </a:lnTo>
                  <a:lnTo>
                    <a:pt x="90" y="6"/>
                  </a:lnTo>
                  <a:lnTo>
                    <a:pt x="92" y="9"/>
                  </a:lnTo>
                  <a:close/>
                </a:path>
              </a:pathLst>
            </a:custGeom>
            <a:solidFill>
              <a:srgbClr val="00CC99"/>
            </a:solidFill>
            <a:ln w="6350">
              <a:solidFill>
                <a:srgbClr val="000000"/>
              </a:solidFill>
              <a:prstDash val="solid"/>
              <a:round/>
              <a:headEnd/>
              <a:tailEnd/>
            </a:ln>
          </p:spPr>
          <p:txBody>
            <a:bodyPr/>
            <a:lstStyle/>
            <a:p>
              <a:endParaRPr lang="es-ES"/>
            </a:p>
          </p:txBody>
        </p:sp>
        <p:sp>
          <p:nvSpPr>
            <p:cNvPr id="53297" name="Freeform 94"/>
            <p:cNvSpPr>
              <a:spLocks noChangeAspect="1"/>
            </p:cNvSpPr>
            <p:nvPr/>
          </p:nvSpPr>
          <p:spPr bwMode="auto">
            <a:xfrm>
              <a:off x="1778" y="1512"/>
              <a:ext cx="199" cy="373"/>
            </a:xfrm>
            <a:custGeom>
              <a:avLst/>
              <a:gdLst>
                <a:gd name="T0" fmla="*/ 128 w 140"/>
                <a:gd name="T1" fmla="*/ 13 h 262"/>
                <a:gd name="T2" fmla="*/ 71 w 140"/>
                <a:gd name="T3" fmla="*/ 0 h 262"/>
                <a:gd name="T4" fmla="*/ 55 w 140"/>
                <a:gd name="T5" fmla="*/ 0 h 262"/>
                <a:gd name="T6" fmla="*/ 44 w 140"/>
                <a:gd name="T7" fmla="*/ 19 h 262"/>
                <a:gd name="T8" fmla="*/ 36 w 140"/>
                <a:gd name="T9" fmla="*/ 19 h 262"/>
                <a:gd name="T10" fmla="*/ 36 w 140"/>
                <a:gd name="T11" fmla="*/ 27 h 262"/>
                <a:gd name="T12" fmla="*/ 28 w 140"/>
                <a:gd name="T13" fmla="*/ 27 h 262"/>
                <a:gd name="T14" fmla="*/ 28 w 140"/>
                <a:gd name="T15" fmla="*/ 46 h 262"/>
                <a:gd name="T16" fmla="*/ 17 w 140"/>
                <a:gd name="T17" fmla="*/ 46 h 262"/>
                <a:gd name="T18" fmla="*/ 17 w 140"/>
                <a:gd name="T19" fmla="*/ 54 h 262"/>
                <a:gd name="T20" fmla="*/ 9 w 140"/>
                <a:gd name="T21" fmla="*/ 54 h 262"/>
                <a:gd name="T22" fmla="*/ 9 w 140"/>
                <a:gd name="T23" fmla="*/ 108 h 262"/>
                <a:gd name="T24" fmla="*/ 0 w 140"/>
                <a:gd name="T25" fmla="*/ 108 h 262"/>
                <a:gd name="T26" fmla="*/ 0 w 140"/>
                <a:gd name="T27" fmla="*/ 199 h 262"/>
                <a:gd name="T28" fmla="*/ 9 w 140"/>
                <a:gd name="T29" fmla="*/ 199 h 262"/>
                <a:gd name="T30" fmla="*/ 9 w 140"/>
                <a:gd name="T31" fmla="*/ 226 h 262"/>
                <a:gd name="T32" fmla="*/ 17 w 140"/>
                <a:gd name="T33" fmla="*/ 236 h 262"/>
                <a:gd name="T34" fmla="*/ 17 w 140"/>
                <a:gd name="T35" fmla="*/ 346 h 262"/>
                <a:gd name="T36" fmla="*/ 28 w 140"/>
                <a:gd name="T37" fmla="*/ 346 h 262"/>
                <a:gd name="T38" fmla="*/ 28 w 140"/>
                <a:gd name="T39" fmla="*/ 354 h 262"/>
                <a:gd name="T40" fmla="*/ 36 w 140"/>
                <a:gd name="T41" fmla="*/ 354 h 262"/>
                <a:gd name="T42" fmla="*/ 44 w 140"/>
                <a:gd name="T43" fmla="*/ 363 h 262"/>
                <a:gd name="T44" fmla="*/ 55 w 140"/>
                <a:gd name="T45" fmla="*/ 363 h 262"/>
                <a:gd name="T46" fmla="*/ 55 w 140"/>
                <a:gd name="T47" fmla="*/ 373 h 262"/>
                <a:gd name="T48" fmla="*/ 145 w 140"/>
                <a:gd name="T49" fmla="*/ 373 h 262"/>
                <a:gd name="T50" fmla="*/ 154 w 140"/>
                <a:gd name="T51" fmla="*/ 363 h 262"/>
                <a:gd name="T52" fmla="*/ 163 w 140"/>
                <a:gd name="T53" fmla="*/ 363 h 262"/>
                <a:gd name="T54" fmla="*/ 163 w 140"/>
                <a:gd name="T55" fmla="*/ 346 h 262"/>
                <a:gd name="T56" fmla="*/ 172 w 140"/>
                <a:gd name="T57" fmla="*/ 346 h 262"/>
                <a:gd name="T58" fmla="*/ 172 w 140"/>
                <a:gd name="T59" fmla="*/ 327 h 262"/>
                <a:gd name="T60" fmla="*/ 192 w 140"/>
                <a:gd name="T61" fmla="*/ 308 h 262"/>
                <a:gd name="T62" fmla="*/ 192 w 140"/>
                <a:gd name="T63" fmla="*/ 292 h 262"/>
                <a:gd name="T64" fmla="*/ 199 w 140"/>
                <a:gd name="T65" fmla="*/ 280 h 262"/>
                <a:gd name="T66" fmla="*/ 199 w 140"/>
                <a:gd name="T67" fmla="*/ 73 h 262"/>
                <a:gd name="T68" fmla="*/ 192 w 140"/>
                <a:gd name="T69" fmla="*/ 73 h 262"/>
                <a:gd name="T70" fmla="*/ 192 w 140"/>
                <a:gd name="T71" fmla="*/ 54 h 262"/>
                <a:gd name="T72" fmla="*/ 181 w 140"/>
                <a:gd name="T73" fmla="*/ 54 h 262"/>
                <a:gd name="T74" fmla="*/ 181 w 140"/>
                <a:gd name="T75" fmla="*/ 46 h 262"/>
                <a:gd name="T76" fmla="*/ 172 w 140"/>
                <a:gd name="T77" fmla="*/ 46 h 262"/>
                <a:gd name="T78" fmla="*/ 172 w 140"/>
                <a:gd name="T79" fmla="*/ 36 h 262"/>
                <a:gd name="T80" fmla="*/ 154 w 140"/>
                <a:gd name="T81" fmla="*/ 36 h 262"/>
                <a:gd name="T82" fmla="*/ 154 w 140"/>
                <a:gd name="T83" fmla="*/ 19 h 262"/>
                <a:gd name="T84" fmla="*/ 127 w 140"/>
                <a:gd name="T85" fmla="*/ 19 h 262"/>
                <a:gd name="T86" fmla="*/ 127 w 140"/>
                <a:gd name="T87" fmla="*/ 7 h 262"/>
                <a:gd name="T88" fmla="*/ 128 w 140"/>
                <a:gd name="T89" fmla="*/ 13 h 2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40"/>
                <a:gd name="T136" fmla="*/ 0 h 262"/>
                <a:gd name="T137" fmla="*/ 140 w 140"/>
                <a:gd name="T138" fmla="*/ 262 h 262"/>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40" h="262">
                  <a:moveTo>
                    <a:pt x="90" y="9"/>
                  </a:moveTo>
                  <a:lnTo>
                    <a:pt x="50" y="0"/>
                  </a:lnTo>
                  <a:lnTo>
                    <a:pt x="39" y="0"/>
                  </a:lnTo>
                  <a:lnTo>
                    <a:pt x="31" y="13"/>
                  </a:lnTo>
                  <a:lnTo>
                    <a:pt x="25" y="13"/>
                  </a:lnTo>
                  <a:lnTo>
                    <a:pt x="25" y="19"/>
                  </a:lnTo>
                  <a:lnTo>
                    <a:pt x="20" y="19"/>
                  </a:lnTo>
                  <a:lnTo>
                    <a:pt x="20" y="32"/>
                  </a:lnTo>
                  <a:lnTo>
                    <a:pt x="12" y="32"/>
                  </a:lnTo>
                  <a:lnTo>
                    <a:pt x="12" y="38"/>
                  </a:lnTo>
                  <a:lnTo>
                    <a:pt x="6" y="38"/>
                  </a:lnTo>
                  <a:lnTo>
                    <a:pt x="6" y="76"/>
                  </a:lnTo>
                  <a:lnTo>
                    <a:pt x="0" y="76"/>
                  </a:lnTo>
                  <a:lnTo>
                    <a:pt x="0" y="140"/>
                  </a:lnTo>
                  <a:lnTo>
                    <a:pt x="6" y="140"/>
                  </a:lnTo>
                  <a:lnTo>
                    <a:pt x="6" y="159"/>
                  </a:lnTo>
                  <a:lnTo>
                    <a:pt x="12" y="166"/>
                  </a:lnTo>
                  <a:lnTo>
                    <a:pt x="12" y="243"/>
                  </a:lnTo>
                  <a:lnTo>
                    <a:pt x="20" y="243"/>
                  </a:lnTo>
                  <a:lnTo>
                    <a:pt x="20" y="249"/>
                  </a:lnTo>
                  <a:lnTo>
                    <a:pt x="25" y="249"/>
                  </a:lnTo>
                  <a:lnTo>
                    <a:pt x="31" y="255"/>
                  </a:lnTo>
                  <a:lnTo>
                    <a:pt x="39" y="255"/>
                  </a:lnTo>
                  <a:lnTo>
                    <a:pt x="39" y="262"/>
                  </a:lnTo>
                  <a:lnTo>
                    <a:pt x="102" y="262"/>
                  </a:lnTo>
                  <a:lnTo>
                    <a:pt x="108" y="255"/>
                  </a:lnTo>
                  <a:lnTo>
                    <a:pt x="115" y="255"/>
                  </a:lnTo>
                  <a:lnTo>
                    <a:pt x="115" y="243"/>
                  </a:lnTo>
                  <a:lnTo>
                    <a:pt x="121" y="243"/>
                  </a:lnTo>
                  <a:lnTo>
                    <a:pt x="121" y="230"/>
                  </a:lnTo>
                  <a:lnTo>
                    <a:pt x="135" y="216"/>
                  </a:lnTo>
                  <a:lnTo>
                    <a:pt x="135" y="205"/>
                  </a:lnTo>
                  <a:lnTo>
                    <a:pt x="140" y="197"/>
                  </a:lnTo>
                  <a:lnTo>
                    <a:pt x="140" y="51"/>
                  </a:lnTo>
                  <a:lnTo>
                    <a:pt x="135" y="51"/>
                  </a:lnTo>
                  <a:lnTo>
                    <a:pt x="135" y="38"/>
                  </a:lnTo>
                  <a:lnTo>
                    <a:pt x="127" y="38"/>
                  </a:lnTo>
                  <a:lnTo>
                    <a:pt x="127" y="32"/>
                  </a:lnTo>
                  <a:lnTo>
                    <a:pt x="121" y="32"/>
                  </a:lnTo>
                  <a:lnTo>
                    <a:pt x="121" y="25"/>
                  </a:lnTo>
                  <a:lnTo>
                    <a:pt x="108" y="25"/>
                  </a:lnTo>
                  <a:lnTo>
                    <a:pt x="108" y="13"/>
                  </a:lnTo>
                  <a:lnTo>
                    <a:pt x="89" y="13"/>
                  </a:lnTo>
                  <a:lnTo>
                    <a:pt x="89" y="5"/>
                  </a:lnTo>
                  <a:lnTo>
                    <a:pt x="90" y="9"/>
                  </a:lnTo>
                  <a:close/>
                </a:path>
              </a:pathLst>
            </a:custGeom>
            <a:solidFill>
              <a:srgbClr val="00CC99"/>
            </a:solidFill>
            <a:ln w="6350">
              <a:solidFill>
                <a:srgbClr val="000000"/>
              </a:solidFill>
              <a:prstDash val="solid"/>
              <a:round/>
              <a:headEnd/>
              <a:tailEnd/>
            </a:ln>
          </p:spPr>
          <p:txBody>
            <a:bodyPr/>
            <a:lstStyle/>
            <a:p>
              <a:endParaRPr lang="es-ES"/>
            </a:p>
          </p:txBody>
        </p:sp>
        <p:sp>
          <p:nvSpPr>
            <p:cNvPr id="53298" name="Rectangle 95"/>
            <p:cNvSpPr>
              <a:spLocks noChangeAspect="1" noChangeArrowheads="1"/>
            </p:cNvSpPr>
            <p:nvPr/>
          </p:nvSpPr>
          <p:spPr bwMode="auto">
            <a:xfrm>
              <a:off x="1814" y="1129"/>
              <a:ext cx="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500" b="1">
                  <a:solidFill>
                    <a:srgbClr val="1B4AF7"/>
                  </a:solidFill>
                  <a:latin typeface="Times New Roman" charset="0"/>
                  <a:cs typeface="Times New Roman" charset="0"/>
                </a:rPr>
                <a:t>3</a:t>
              </a:r>
              <a:endParaRPr lang="es-ES_tradnl" sz="3200" b="1">
                <a:solidFill>
                  <a:srgbClr val="1B4AF7"/>
                </a:solidFill>
                <a:latin typeface="Times New Roman" charset="0"/>
                <a:cs typeface="Times New Roman" charset="0"/>
              </a:endParaRPr>
            </a:p>
          </p:txBody>
        </p:sp>
      </p:grpSp>
      <p:sp>
        <p:nvSpPr>
          <p:cNvPr id="53279" name="Line 98"/>
          <p:cNvSpPr>
            <a:spLocks noChangeAspect="1" noChangeShapeType="1"/>
          </p:cNvSpPr>
          <p:nvPr/>
        </p:nvSpPr>
        <p:spPr bwMode="auto">
          <a:xfrm>
            <a:off x="2046288" y="3197225"/>
            <a:ext cx="1587" cy="458788"/>
          </a:xfrm>
          <a:prstGeom prst="line">
            <a:avLst/>
          </a:prstGeom>
          <a:noFill/>
          <a:ln w="23813">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280" name="Line 99"/>
          <p:cNvSpPr>
            <a:spLocks noChangeAspect="1" noChangeShapeType="1"/>
          </p:cNvSpPr>
          <p:nvPr/>
        </p:nvSpPr>
        <p:spPr bwMode="auto">
          <a:xfrm>
            <a:off x="1643063" y="3001963"/>
            <a:ext cx="3175" cy="463550"/>
          </a:xfrm>
          <a:prstGeom prst="line">
            <a:avLst/>
          </a:prstGeom>
          <a:noFill/>
          <a:ln w="23813">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281" name="Line 100"/>
          <p:cNvSpPr>
            <a:spLocks noChangeAspect="1" noChangeShapeType="1"/>
          </p:cNvSpPr>
          <p:nvPr/>
        </p:nvSpPr>
        <p:spPr bwMode="auto">
          <a:xfrm>
            <a:off x="1876425" y="3159125"/>
            <a:ext cx="1588" cy="457200"/>
          </a:xfrm>
          <a:prstGeom prst="line">
            <a:avLst/>
          </a:prstGeom>
          <a:noFill/>
          <a:ln w="23813">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282" name="Line 101"/>
          <p:cNvSpPr>
            <a:spLocks noChangeAspect="1" noChangeShapeType="1"/>
          </p:cNvSpPr>
          <p:nvPr/>
        </p:nvSpPr>
        <p:spPr bwMode="auto">
          <a:xfrm>
            <a:off x="1430338" y="2946400"/>
            <a:ext cx="3175" cy="458788"/>
          </a:xfrm>
          <a:prstGeom prst="line">
            <a:avLst/>
          </a:prstGeom>
          <a:noFill/>
          <a:ln w="23813">
            <a:solidFill>
              <a:srgbClr val="CC6600"/>
            </a:solidFill>
            <a:round/>
            <a:headEnd/>
            <a:tailEnd/>
          </a:ln>
          <a:extLst>
            <a:ext uri="{909E8E84-426E-40dd-AFC4-6F175D3DCCD1}">
              <a14:hiddenFill xmlns:a14="http://schemas.microsoft.com/office/drawing/2010/main">
                <a:noFill/>
              </a14:hiddenFill>
            </a:ext>
          </a:extLst>
        </p:spPr>
        <p:txBody>
          <a:bodyPr/>
          <a:lstStyle/>
          <a:p>
            <a:endParaRPr lang="es-ES"/>
          </a:p>
        </p:txBody>
      </p:sp>
      <p:sp>
        <p:nvSpPr>
          <p:cNvPr id="53283" name="Freeform 102"/>
          <p:cNvSpPr>
            <a:spLocks noChangeAspect="1"/>
          </p:cNvSpPr>
          <p:nvPr/>
        </p:nvSpPr>
        <p:spPr bwMode="auto">
          <a:xfrm>
            <a:off x="1243013" y="2711450"/>
            <a:ext cx="406400" cy="255588"/>
          </a:xfrm>
          <a:custGeom>
            <a:avLst/>
            <a:gdLst>
              <a:gd name="T0" fmla="*/ 65476 w 180"/>
              <a:gd name="T1" fmla="*/ 92735 h 113"/>
              <a:gd name="T2" fmla="*/ 74507 w 180"/>
              <a:gd name="T3" fmla="*/ 83688 h 113"/>
              <a:gd name="T4" fmla="*/ 90311 w 180"/>
              <a:gd name="T5" fmla="*/ 70117 h 113"/>
              <a:gd name="T6" fmla="*/ 99342 w 180"/>
              <a:gd name="T7" fmla="*/ 61070 h 113"/>
              <a:gd name="T8" fmla="*/ 108373 w 180"/>
              <a:gd name="T9" fmla="*/ 40713 h 113"/>
              <a:gd name="T10" fmla="*/ 117404 w 180"/>
              <a:gd name="T11" fmla="*/ 31666 h 113"/>
              <a:gd name="T12" fmla="*/ 135467 w 180"/>
              <a:gd name="T13" fmla="*/ 22618 h 113"/>
              <a:gd name="T14" fmla="*/ 151271 w 180"/>
              <a:gd name="T15" fmla="*/ 9047 h 113"/>
              <a:gd name="T16" fmla="*/ 189653 w 180"/>
              <a:gd name="T17" fmla="*/ 0 h 113"/>
              <a:gd name="T18" fmla="*/ 345440 w 180"/>
              <a:gd name="T19" fmla="*/ 9047 h 113"/>
              <a:gd name="T20" fmla="*/ 363502 w 180"/>
              <a:gd name="T21" fmla="*/ 22618 h 113"/>
              <a:gd name="T22" fmla="*/ 372533 w 180"/>
              <a:gd name="T23" fmla="*/ 31666 h 113"/>
              <a:gd name="T24" fmla="*/ 390596 w 180"/>
              <a:gd name="T25" fmla="*/ 40713 h 113"/>
              <a:gd name="T26" fmla="*/ 399627 w 180"/>
              <a:gd name="T27" fmla="*/ 70117 h 113"/>
              <a:gd name="T28" fmla="*/ 406400 w 180"/>
              <a:gd name="T29" fmla="*/ 135710 h 113"/>
              <a:gd name="T30" fmla="*/ 399627 w 180"/>
              <a:gd name="T31" fmla="*/ 144758 h 113"/>
              <a:gd name="T32" fmla="*/ 390596 w 180"/>
              <a:gd name="T33" fmla="*/ 151543 h 113"/>
              <a:gd name="T34" fmla="*/ 363502 w 180"/>
              <a:gd name="T35" fmla="*/ 165114 h 113"/>
              <a:gd name="T36" fmla="*/ 354471 w 180"/>
              <a:gd name="T37" fmla="*/ 174162 h 113"/>
              <a:gd name="T38" fmla="*/ 338667 w 180"/>
              <a:gd name="T39" fmla="*/ 187733 h 113"/>
              <a:gd name="T40" fmla="*/ 325120 w 180"/>
              <a:gd name="T41" fmla="*/ 196780 h 113"/>
              <a:gd name="T42" fmla="*/ 307058 w 180"/>
              <a:gd name="T43" fmla="*/ 203566 h 113"/>
              <a:gd name="T44" fmla="*/ 298027 w 180"/>
              <a:gd name="T45" fmla="*/ 217137 h 113"/>
              <a:gd name="T46" fmla="*/ 282222 w 180"/>
              <a:gd name="T47" fmla="*/ 226184 h 113"/>
              <a:gd name="T48" fmla="*/ 264160 w 180"/>
              <a:gd name="T49" fmla="*/ 235231 h 113"/>
              <a:gd name="T50" fmla="*/ 225778 w 180"/>
              <a:gd name="T51" fmla="*/ 248802 h 113"/>
              <a:gd name="T52" fmla="*/ 198684 w 180"/>
              <a:gd name="T53" fmla="*/ 255588 h 113"/>
              <a:gd name="T54" fmla="*/ 90311 w 180"/>
              <a:gd name="T55" fmla="*/ 248802 h 113"/>
              <a:gd name="T56" fmla="*/ 51929 w 180"/>
              <a:gd name="T57" fmla="*/ 235231 h 113"/>
              <a:gd name="T58" fmla="*/ 27093 w 180"/>
              <a:gd name="T59" fmla="*/ 226184 h 113"/>
              <a:gd name="T60" fmla="*/ 18062 w 180"/>
              <a:gd name="T61" fmla="*/ 217137 h 113"/>
              <a:gd name="T62" fmla="*/ 9031 w 180"/>
              <a:gd name="T63" fmla="*/ 196780 h 113"/>
              <a:gd name="T64" fmla="*/ 0 w 180"/>
              <a:gd name="T65" fmla="*/ 52022 h 113"/>
              <a:gd name="T66" fmla="*/ 18062 w 180"/>
              <a:gd name="T67" fmla="*/ 40713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0"/>
              <a:gd name="T103" fmla="*/ 0 h 113"/>
              <a:gd name="T104" fmla="*/ 180 w 180"/>
              <a:gd name="T105" fmla="*/ 113 h 1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0" h="113">
                <a:moveTo>
                  <a:pt x="15" y="21"/>
                </a:moveTo>
                <a:lnTo>
                  <a:pt x="29" y="41"/>
                </a:lnTo>
                <a:lnTo>
                  <a:pt x="33" y="41"/>
                </a:lnTo>
                <a:lnTo>
                  <a:pt x="33" y="37"/>
                </a:lnTo>
                <a:lnTo>
                  <a:pt x="40" y="37"/>
                </a:lnTo>
                <a:lnTo>
                  <a:pt x="40" y="31"/>
                </a:lnTo>
                <a:lnTo>
                  <a:pt x="44" y="31"/>
                </a:lnTo>
                <a:lnTo>
                  <a:pt x="44" y="27"/>
                </a:lnTo>
                <a:lnTo>
                  <a:pt x="48" y="27"/>
                </a:lnTo>
                <a:lnTo>
                  <a:pt x="48" y="18"/>
                </a:lnTo>
                <a:lnTo>
                  <a:pt x="52" y="18"/>
                </a:lnTo>
                <a:lnTo>
                  <a:pt x="52" y="14"/>
                </a:lnTo>
                <a:lnTo>
                  <a:pt x="60" y="14"/>
                </a:lnTo>
                <a:lnTo>
                  <a:pt x="60" y="10"/>
                </a:lnTo>
                <a:lnTo>
                  <a:pt x="67" y="10"/>
                </a:lnTo>
                <a:lnTo>
                  <a:pt x="67" y="4"/>
                </a:lnTo>
                <a:lnTo>
                  <a:pt x="84" y="4"/>
                </a:lnTo>
                <a:lnTo>
                  <a:pt x="84" y="0"/>
                </a:lnTo>
                <a:lnTo>
                  <a:pt x="153" y="0"/>
                </a:lnTo>
                <a:lnTo>
                  <a:pt x="153" y="4"/>
                </a:lnTo>
                <a:lnTo>
                  <a:pt x="161" y="4"/>
                </a:lnTo>
                <a:lnTo>
                  <a:pt x="161" y="10"/>
                </a:lnTo>
                <a:lnTo>
                  <a:pt x="165" y="10"/>
                </a:lnTo>
                <a:lnTo>
                  <a:pt x="165" y="14"/>
                </a:lnTo>
                <a:lnTo>
                  <a:pt x="173" y="14"/>
                </a:lnTo>
                <a:lnTo>
                  <a:pt x="173" y="18"/>
                </a:lnTo>
                <a:lnTo>
                  <a:pt x="177" y="23"/>
                </a:lnTo>
                <a:lnTo>
                  <a:pt x="177" y="31"/>
                </a:lnTo>
                <a:lnTo>
                  <a:pt x="180" y="31"/>
                </a:lnTo>
                <a:lnTo>
                  <a:pt x="180" y="60"/>
                </a:lnTo>
                <a:lnTo>
                  <a:pt x="177" y="60"/>
                </a:lnTo>
                <a:lnTo>
                  <a:pt x="177" y="64"/>
                </a:lnTo>
                <a:lnTo>
                  <a:pt x="173" y="64"/>
                </a:lnTo>
                <a:lnTo>
                  <a:pt x="173" y="67"/>
                </a:lnTo>
                <a:lnTo>
                  <a:pt x="161" y="67"/>
                </a:lnTo>
                <a:lnTo>
                  <a:pt x="161" y="73"/>
                </a:lnTo>
                <a:lnTo>
                  <a:pt x="157" y="73"/>
                </a:lnTo>
                <a:lnTo>
                  <a:pt x="157" y="77"/>
                </a:lnTo>
                <a:lnTo>
                  <a:pt x="150" y="77"/>
                </a:lnTo>
                <a:lnTo>
                  <a:pt x="150" y="83"/>
                </a:lnTo>
                <a:lnTo>
                  <a:pt x="144" y="83"/>
                </a:lnTo>
                <a:lnTo>
                  <a:pt x="144" y="87"/>
                </a:lnTo>
                <a:lnTo>
                  <a:pt x="136" y="87"/>
                </a:lnTo>
                <a:lnTo>
                  <a:pt x="136" y="90"/>
                </a:lnTo>
                <a:lnTo>
                  <a:pt x="132" y="90"/>
                </a:lnTo>
                <a:lnTo>
                  <a:pt x="132" y="96"/>
                </a:lnTo>
                <a:lnTo>
                  <a:pt x="125" y="96"/>
                </a:lnTo>
                <a:lnTo>
                  <a:pt x="125" y="100"/>
                </a:lnTo>
                <a:lnTo>
                  <a:pt x="117" y="100"/>
                </a:lnTo>
                <a:lnTo>
                  <a:pt x="117" y="104"/>
                </a:lnTo>
                <a:lnTo>
                  <a:pt x="100" y="104"/>
                </a:lnTo>
                <a:lnTo>
                  <a:pt x="100" y="110"/>
                </a:lnTo>
                <a:lnTo>
                  <a:pt x="92" y="110"/>
                </a:lnTo>
                <a:lnTo>
                  <a:pt x="88" y="113"/>
                </a:lnTo>
                <a:lnTo>
                  <a:pt x="44" y="113"/>
                </a:lnTo>
                <a:lnTo>
                  <a:pt x="40" y="110"/>
                </a:lnTo>
                <a:lnTo>
                  <a:pt x="37" y="110"/>
                </a:lnTo>
                <a:lnTo>
                  <a:pt x="23" y="104"/>
                </a:lnTo>
                <a:lnTo>
                  <a:pt x="12" y="104"/>
                </a:lnTo>
                <a:lnTo>
                  <a:pt x="12" y="100"/>
                </a:lnTo>
                <a:lnTo>
                  <a:pt x="8" y="100"/>
                </a:lnTo>
                <a:lnTo>
                  <a:pt x="8" y="96"/>
                </a:lnTo>
                <a:lnTo>
                  <a:pt x="4" y="90"/>
                </a:lnTo>
                <a:lnTo>
                  <a:pt x="4" y="87"/>
                </a:lnTo>
                <a:lnTo>
                  <a:pt x="0" y="87"/>
                </a:lnTo>
                <a:lnTo>
                  <a:pt x="0" y="23"/>
                </a:lnTo>
                <a:lnTo>
                  <a:pt x="8" y="23"/>
                </a:lnTo>
                <a:lnTo>
                  <a:pt x="8" y="18"/>
                </a:lnTo>
                <a:lnTo>
                  <a:pt x="15" y="21"/>
                </a:lnTo>
                <a:close/>
              </a:path>
            </a:pathLst>
          </a:custGeom>
          <a:solidFill>
            <a:srgbClr val="CCFF99"/>
          </a:solidFill>
          <a:ln w="12700">
            <a:solidFill>
              <a:srgbClr val="000000"/>
            </a:solidFill>
            <a:prstDash val="solid"/>
            <a:round/>
            <a:headEnd/>
            <a:tailEnd/>
          </a:ln>
        </p:spPr>
        <p:txBody>
          <a:bodyPr/>
          <a:lstStyle/>
          <a:p>
            <a:endParaRPr lang="es-ES"/>
          </a:p>
        </p:txBody>
      </p:sp>
      <p:sp>
        <p:nvSpPr>
          <p:cNvPr id="53284" name="Freeform 103"/>
          <p:cNvSpPr>
            <a:spLocks noChangeAspect="1"/>
          </p:cNvSpPr>
          <p:nvPr/>
        </p:nvSpPr>
        <p:spPr bwMode="auto">
          <a:xfrm>
            <a:off x="1493838" y="2751138"/>
            <a:ext cx="409575" cy="255587"/>
          </a:xfrm>
          <a:custGeom>
            <a:avLst/>
            <a:gdLst>
              <a:gd name="T0" fmla="*/ 343952 w 181"/>
              <a:gd name="T1" fmla="*/ 90473 h 113"/>
              <a:gd name="T2" fmla="*/ 334901 w 181"/>
              <a:gd name="T3" fmla="*/ 81426 h 113"/>
              <a:gd name="T4" fmla="*/ 316798 w 181"/>
              <a:gd name="T5" fmla="*/ 67855 h 113"/>
              <a:gd name="T6" fmla="*/ 307747 w 181"/>
              <a:gd name="T7" fmla="*/ 58808 h 113"/>
              <a:gd name="T8" fmla="*/ 300958 w 181"/>
              <a:gd name="T9" fmla="*/ 38451 h 113"/>
              <a:gd name="T10" fmla="*/ 291907 w 181"/>
              <a:gd name="T11" fmla="*/ 29404 h 113"/>
              <a:gd name="T12" fmla="*/ 273804 w 181"/>
              <a:gd name="T13" fmla="*/ 20356 h 113"/>
              <a:gd name="T14" fmla="*/ 253439 w 181"/>
              <a:gd name="T15" fmla="*/ 6785 h 113"/>
              <a:gd name="T16" fmla="*/ 217233 w 181"/>
              <a:gd name="T17" fmla="*/ 0 h 113"/>
              <a:gd name="T18" fmla="*/ 61097 w 181"/>
              <a:gd name="T19" fmla="*/ 6785 h 113"/>
              <a:gd name="T20" fmla="*/ 42994 w 181"/>
              <a:gd name="T21" fmla="*/ 20356 h 113"/>
              <a:gd name="T22" fmla="*/ 36206 w 181"/>
              <a:gd name="T23" fmla="*/ 29404 h 113"/>
              <a:gd name="T24" fmla="*/ 18103 w 181"/>
              <a:gd name="T25" fmla="*/ 38451 h 113"/>
              <a:gd name="T26" fmla="*/ 9051 w 181"/>
              <a:gd name="T27" fmla="*/ 67855 h 113"/>
              <a:gd name="T28" fmla="*/ 0 w 181"/>
              <a:gd name="T29" fmla="*/ 128924 h 113"/>
              <a:gd name="T30" fmla="*/ 9051 w 181"/>
              <a:gd name="T31" fmla="*/ 142495 h 113"/>
              <a:gd name="T32" fmla="*/ 18103 w 181"/>
              <a:gd name="T33" fmla="*/ 151543 h 113"/>
              <a:gd name="T34" fmla="*/ 42994 w 181"/>
              <a:gd name="T35" fmla="*/ 162852 h 113"/>
              <a:gd name="T36" fmla="*/ 52045 w 181"/>
              <a:gd name="T37" fmla="*/ 171899 h 113"/>
              <a:gd name="T38" fmla="*/ 70148 w 181"/>
              <a:gd name="T39" fmla="*/ 180947 h 113"/>
              <a:gd name="T40" fmla="*/ 79200 w 181"/>
              <a:gd name="T41" fmla="*/ 194518 h 113"/>
              <a:gd name="T42" fmla="*/ 99565 w 181"/>
              <a:gd name="T43" fmla="*/ 203565 h 113"/>
              <a:gd name="T44" fmla="*/ 108617 w 181"/>
              <a:gd name="T45" fmla="*/ 212612 h 113"/>
              <a:gd name="T46" fmla="*/ 126719 w 181"/>
              <a:gd name="T47" fmla="*/ 223921 h 113"/>
              <a:gd name="T48" fmla="*/ 144822 w 181"/>
              <a:gd name="T49" fmla="*/ 232969 h 113"/>
              <a:gd name="T50" fmla="*/ 178765 w 181"/>
              <a:gd name="T51" fmla="*/ 242016 h 113"/>
              <a:gd name="T52" fmla="*/ 208182 w 181"/>
              <a:gd name="T53" fmla="*/ 255587 h 113"/>
              <a:gd name="T54" fmla="*/ 316798 w 181"/>
              <a:gd name="T55" fmla="*/ 242016 h 113"/>
              <a:gd name="T56" fmla="*/ 353004 w 181"/>
              <a:gd name="T57" fmla="*/ 232969 h 113"/>
              <a:gd name="T58" fmla="*/ 382421 w 181"/>
              <a:gd name="T59" fmla="*/ 223921 h 113"/>
              <a:gd name="T60" fmla="*/ 391472 w 181"/>
              <a:gd name="T61" fmla="*/ 212612 h 113"/>
              <a:gd name="T62" fmla="*/ 400524 w 181"/>
              <a:gd name="T63" fmla="*/ 194518 h 113"/>
              <a:gd name="T64" fmla="*/ 409575 w 181"/>
              <a:gd name="T65" fmla="*/ 52022 h 113"/>
              <a:gd name="T66" fmla="*/ 391472 w 181"/>
              <a:gd name="T67" fmla="*/ 38451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1"/>
              <a:gd name="T103" fmla="*/ 0 h 113"/>
              <a:gd name="T104" fmla="*/ 181 w 181"/>
              <a:gd name="T105" fmla="*/ 113 h 1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1" h="113">
                <a:moveTo>
                  <a:pt x="165" y="19"/>
                </a:moveTo>
                <a:lnTo>
                  <a:pt x="152" y="40"/>
                </a:lnTo>
                <a:lnTo>
                  <a:pt x="148" y="40"/>
                </a:lnTo>
                <a:lnTo>
                  <a:pt x="148" y="36"/>
                </a:lnTo>
                <a:lnTo>
                  <a:pt x="140" y="36"/>
                </a:lnTo>
                <a:lnTo>
                  <a:pt x="140" y="30"/>
                </a:lnTo>
                <a:lnTo>
                  <a:pt x="136" y="30"/>
                </a:lnTo>
                <a:lnTo>
                  <a:pt x="136" y="26"/>
                </a:lnTo>
                <a:lnTo>
                  <a:pt x="133" y="26"/>
                </a:lnTo>
                <a:lnTo>
                  <a:pt x="133" y="17"/>
                </a:lnTo>
                <a:lnTo>
                  <a:pt x="129" y="17"/>
                </a:lnTo>
                <a:lnTo>
                  <a:pt x="129" y="13"/>
                </a:lnTo>
                <a:lnTo>
                  <a:pt x="121" y="13"/>
                </a:lnTo>
                <a:lnTo>
                  <a:pt x="121" y="9"/>
                </a:lnTo>
                <a:lnTo>
                  <a:pt x="112" y="9"/>
                </a:lnTo>
                <a:lnTo>
                  <a:pt x="112" y="3"/>
                </a:lnTo>
                <a:lnTo>
                  <a:pt x="96" y="3"/>
                </a:lnTo>
                <a:lnTo>
                  <a:pt x="96" y="0"/>
                </a:lnTo>
                <a:lnTo>
                  <a:pt x="27" y="0"/>
                </a:lnTo>
                <a:lnTo>
                  <a:pt x="27" y="3"/>
                </a:lnTo>
                <a:lnTo>
                  <a:pt x="19" y="3"/>
                </a:lnTo>
                <a:lnTo>
                  <a:pt x="19" y="9"/>
                </a:lnTo>
                <a:lnTo>
                  <a:pt x="16" y="9"/>
                </a:lnTo>
                <a:lnTo>
                  <a:pt x="16" y="13"/>
                </a:lnTo>
                <a:lnTo>
                  <a:pt x="8" y="13"/>
                </a:lnTo>
                <a:lnTo>
                  <a:pt x="8" y="17"/>
                </a:lnTo>
                <a:lnTo>
                  <a:pt x="4" y="23"/>
                </a:lnTo>
                <a:lnTo>
                  <a:pt x="4" y="30"/>
                </a:lnTo>
                <a:lnTo>
                  <a:pt x="0" y="30"/>
                </a:lnTo>
                <a:lnTo>
                  <a:pt x="0" y="57"/>
                </a:lnTo>
                <a:lnTo>
                  <a:pt x="4" y="57"/>
                </a:lnTo>
                <a:lnTo>
                  <a:pt x="4" y="63"/>
                </a:lnTo>
                <a:lnTo>
                  <a:pt x="8" y="63"/>
                </a:lnTo>
                <a:lnTo>
                  <a:pt x="8" y="67"/>
                </a:lnTo>
                <a:lnTo>
                  <a:pt x="19" y="67"/>
                </a:lnTo>
                <a:lnTo>
                  <a:pt x="19" y="72"/>
                </a:lnTo>
                <a:lnTo>
                  <a:pt x="23" y="72"/>
                </a:lnTo>
                <a:lnTo>
                  <a:pt x="23" y="76"/>
                </a:lnTo>
                <a:lnTo>
                  <a:pt x="31" y="76"/>
                </a:lnTo>
                <a:lnTo>
                  <a:pt x="31" y="80"/>
                </a:lnTo>
                <a:lnTo>
                  <a:pt x="35" y="80"/>
                </a:lnTo>
                <a:lnTo>
                  <a:pt x="35" y="86"/>
                </a:lnTo>
                <a:lnTo>
                  <a:pt x="44" y="86"/>
                </a:lnTo>
                <a:lnTo>
                  <a:pt x="44" y="90"/>
                </a:lnTo>
                <a:lnTo>
                  <a:pt x="48" y="90"/>
                </a:lnTo>
                <a:lnTo>
                  <a:pt x="48" y="94"/>
                </a:lnTo>
                <a:lnTo>
                  <a:pt x="56" y="94"/>
                </a:lnTo>
                <a:lnTo>
                  <a:pt x="56" y="99"/>
                </a:lnTo>
                <a:lnTo>
                  <a:pt x="64" y="99"/>
                </a:lnTo>
                <a:lnTo>
                  <a:pt x="64" y="103"/>
                </a:lnTo>
                <a:lnTo>
                  <a:pt x="79" y="103"/>
                </a:lnTo>
                <a:lnTo>
                  <a:pt x="79" y="107"/>
                </a:lnTo>
                <a:lnTo>
                  <a:pt x="89" y="107"/>
                </a:lnTo>
                <a:lnTo>
                  <a:pt x="92" y="113"/>
                </a:lnTo>
                <a:lnTo>
                  <a:pt x="136" y="113"/>
                </a:lnTo>
                <a:lnTo>
                  <a:pt x="140" y="107"/>
                </a:lnTo>
                <a:lnTo>
                  <a:pt x="144" y="107"/>
                </a:lnTo>
                <a:lnTo>
                  <a:pt x="156" y="103"/>
                </a:lnTo>
                <a:lnTo>
                  <a:pt x="169" y="103"/>
                </a:lnTo>
                <a:lnTo>
                  <a:pt x="169" y="99"/>
                </a:lnTo>
                <a:lnTo>
                  <a:pt x="173" y="99"/>
                </a:lnTo>
                <a:lnTo>
                  <a:pt x="173" y="94"/>
                </a:lnTo>
                <a:lnTo>
                  <a:pt x="177" y="90"/>
                </a:lnTo>
                <a:lnTo>
                  <a:pt x="177" y="86"/>
                </a:lnTo>
                <a:lnTo>
                  <a:pt x="181" y="86"/>
                </a:lnTo>
                <a:lnTo>
                  <a:pt x="181" y="23"/>
                </a:lnTo>
                <a:lnTo>
                  <a:pt x="173" y="23"/>
                </a:lnTo>
                <a:lnTo>
                  <a:pt x="173" y="17"/>
                </a:lnTo>
                <a:lnTo>
                  <a:pt x="165" y="19"/>
                </a:lnTo>
                <a:close/>
              </a:path>
            </a:pathLst>
          </a:custGeom>
          <a:solidFill>
            <a:srgbClr val="CCFF99"/>
          </a:solidFill>
          <a:ln w="12700">
            <a:solidFill>
              <a:srgbClr val="000000"/>
            </a:solidFill>
            <a:prstDash val="solid"/>
            <a:round/>
            <a:headEnd/>
            <a:tailEnd/>
          </a:ln>
        </p:spPr>
        <p:txBody>
          <a:bodyPr/>
          <a:lstStyle/>
          <a:p>
            <a:endParaRPr lang="es-ES"/>
          </a:p>
        </p:txBody>
      </p:sp>
      <p:sp>
        <p:nvSpPr>
          <p:cNvPr id="53285" name="Freeform 104"/>
          <p:cNvSpPr>
            <a:spLocks noChangeAspect="1"/>
          </p:cNvSpPr>
          <p:nvPr/>
        </p:nvSpPr>
        <p:spPr bwMode="auto">
          <a:xfrm>
            <a:off x="1724025" y="2889250"/>
            <a:ext cx="407988" cy="255588"/>
          </a:xfrm>
          <a:custGeom>
            <a:avLst/>
            <a:gdLst>
              <a:gd name="T0" fmla="*/ 61198 w 180"/>
              <a:gd name="T1" fmla="*/ 90474 h 113"/>
              <a:gd name="T2" fmla="*/ 70265 w 180"/>
              <a:gd name="T3" fmla="*/ 81426 h 113"/>
              <a:gd name="T4" fmla="*/ 90664 w 180"/>
              <a:gd name="T5" fmla="*/ 70117 h 113"/>
              <a:gd name="T6" fmla="*/ 99730 w 180"/>
              <a:gd name="T7" fmla="*/ 61070 h 113"/>
              <a:gd name="T8" fmla="*/ 108797 w 180"/>
              <a:gd name="T9" fmla="*/ 38451 h 113"/>
              <a:gd name="T10" fmla="*/ 117863 w 180"/>
              <a:gd name="T11" fmla="*/ 29404 h 113"/>
              <a:gd name="T12" fmla="*/ 133729 w 180"/>
              <a:gd name="T13" fmla="*/ 22618 h 113"/>
              <a:gd name="T14" fmla="*/ 151862 w 180"/>
              <a:gd name="T15" fmla="*/ 9047 h 113"/>
              <a:gd name="T16" fmla="*/ 190394 w 180"/>
              <a:gd name="T17" fmla="*/ 0 h 113"/>
              <a:gd name="T18" fmla="*/ 342257 w 180"/>
              <a:gd name="T19" fmla="*/ 9047 h 113"/>
              <a:gd name="T20" fmla="*/ 364923 w 180"/>
              <a:gd name="T21" fmla="*/ 22618 h 113"/>
              <a:gd name="T22" fmla="*/ 373989 w 180"/>
              <a:gd name="T23" fmla="*/ 29404 h 113"/>
              <a:gd name="T24" fmla="*/ 392122 w 180"/>
              <a:gd name="T25" fmla="*/ 38451 h 113"/>
              <a:gd name="T26" fmla="*/ 398922 w 180"/>
              <a:gd name="T27" fmla="*/ 70117 h 113"/>
              <a:gd name="T28" fmla="*/ 407988 w 180"/>
              <a:gd name="T29" fmla="*/ 128925 h 113"/>
              <a:gd name="T30" fmla="*/ 398922 w 180"/>
              <a:gd name="T31" fmla="*/ 142496 h 113"/>
              <a:gd name="T32" fmla="*/ 392122 w 180"/>
              <a:gd name="T33" fmla="*/ 151543 h 113"/>
              <a:gd name="T34" fmla="*/ 364923 w 180"/>
              <a:gd name="T35" fmla="*/ 165114 h 113"/>
              <a:gd name="T36" fmla="*/ 351323 w 180"/>
              <a:gd name="T37" fmla="*/ 174162 h 113"/>
              <a:gd name="T38" fmla="*/ 335457 w 180"/>
              <a:gd name="T39" fmla="*/ 180947 h 113"/>
              <a:gd name="T40" fmla="*/ 326390 w 180"/>
              <a:gd name="T41" fmla="*/ 194518 h 113"/>
              <a:gd name="T42" fmla="*/ 308258 w 180"/>
              <a:gd name="T43" fmla="*/ 203566 h 113"/>
              <a:gd name="T44" fmla="*/ 299191 w 180"/>
              <a:gd name="T45" fmla="*/ 212613 h 113"/>
              <a:gd name="T46" fmla="*/ 283325 w 180"/>
              <a:gd name="T47" fmla="*/ 226184 h 113"/>
              <a:gd name="T48" fmla="*/ 260659 w 180"/>
              <a:gd name="T49" fmla="*/ 235231 h 113"/>
              <a:gd name="T50" fmla="*/ 226660 w 180"/>
              <a:gd name="T51" fmla="*/ 242017 h 113"/>
              <a:gd name="T52" fmla="*/ 199461 w 180"/>
              <a:gd name="T53" fmla="*/ 255588 h 113"/>
              <a:gd name="T54" fmla="*/ 90664 w 180"/>
              <a:gd name="T55" fmla="*/ 242017 h 113"/>
              <a:gd name="T56" fmla="*/ 52132 w 180"/>
              <a:gd name="T57" fmla="*/ 235231 h 113"/>
              <a:gd name="T58" fmla="*/ 24933 w 180"/>
              <a:gd name="T59" fmla="*/ 226184 h 113"/>
              <a:gd name="T60" fmla="*/ 18133 w 180"/>
              <a:gd name="T61" fmla="*/ 212613 h 113"/>
              <a:gd name="T62" fmla="*/ 9066 w 180"/>
              <a:gd name="T63" fmla="*/ 194518 h 113"/>
              <a:gd name="T64" fmla="*/ 0 w 180"/>
              <a:gd name="T65" fmla="*/ 52022 h 113"/>
              <a:gd name="T66" fmla="*/ 18133 w 180"/>
              <a:gd name="T67" fmla="*/ 38451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0"/>
              <a:gd name="T103" fmla="*/ 0 h 113"/>
              <a:gd name="T104" fmla="*/ 180 w 180"/>
              <a:gd name="T105" fmla="*/ 113 h 1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0" h="113">
                <a:moveTo>
                  <a:pt x="13" y="19"/>
                </a:moveTo>
                <a:lnTo>
                  <a:pt x="27" y="40"/>
                </a:lnTo>
                <a:lnTo>
                  <a:pt x="31" y="40"/>
                </a:lnTo>
                <a:lnTo>
                  <a:pt x="31" y="36"/>
                </a:lnTo>
                <a:lnTo>
                  <a:pt x="40" y="36"/>
                </a:lnTo>
                <a:lnTo>
                  <a:pt x="40" y="31"/>
                </a:lnTo>
                <a:lnTo>
                  <a:pt x="44" y="31"/>
                </a:lnTo>
                <a:lnTo>
                  <a:pt x="44" y="27"/>
                </a:lnTo>
                <a:lnTo>
                  <a:pt x="48" y="27"/>
                </a:lnTo>
                <a:lnTo>
                  <a:pt x="48" y="17"/>
                </a:lnTo>
                <a:lnTo>
                  <a:pt x="52" y="17"/>
                </a:lnTo>
                <a:lnTo>
                  <a:pt x="52" y="13"/>
                </a:lnTo>
                <a:lnTo>
                  <a:pt x="59" y="13"/>
                </a:lnTo>
                <a:lnTo>
                  <a:pt x="59" y="10"/>
                </a:lnTo>
                <a:lnTo>
                  <a:pt x="67" y="10"/>
                </a:lnTo>
                <a:lnTo>
                  <a:pt x="67" y="4"/>
                </a:lnTo>
                <a:lnTo>
                  <a:pt x="84" y="4"/>
                </a:lnTo>
                <a:lnTo>
                  <a:pt x="84" y="0"/>
                </a:lnTo>
                <a:lnTo>
                  <a:pt x="151" y="0"/>
                </a:lnTo>
                <a:lnTo>
                  <a:pt x="151" y="4"/>
                </a:lnTo>
                <a:lnTo>
                  <a:pt x="161" y="4"/>
                </a:lnTo>
                <a:lnTo>
                  <a:pt x="161" y="10"/>
                </a:lnTo>
                <a:lnTo>
                  <a:pt x="165" y="10"/>
                </a:lnTo>
                <a:lnTo>
                  <a:pt x="165" y="13"/>
                </a:lnTo>
                <a:lnTo>
                  <a:pt x="173" y="13"/>
                </a:lnTo>
                <a:lnTo>
                  <a:pt x="173" y="17"/>
                </a:lnTo>
                <a:lnTo>
                  <a:pt x="176" y="23"/>
                </a:lnTo>
                <a:lnTo>
                  <a:pt x="176" y="31"/>
                </a:lnTo>
                <a:lnTo>
                  <a:pt x="180" y="31"/>
                </a:lnTo>
                <a:lnTo>
                  <a:pt x="180" y="57"/>
                </a:lnTo>
                <a:lnTo>
                  <a:pt x="176" y="57"/>
                </a:lnTo>
                <a:lnTo>
                  <a:pt x="176" y="63"/>
                </a:lnTo>
                <a:lnTo>
                  <a:pt x="173" y="63"/>
                </a:lnTo>
                <a:lnTo>
                  <a:pt x="173" y="67"/>
                </a:lnTo>
                <a:lnTo>
                  <a:pt x="161" y="67"/>
                </a:lnTo>
                <a:lnTo>
                  <a:pt x="161" y="73"/>
                </a:lnTo>
                <a:lnTo>
                  <a:pt x="155" y="73"/>
                </a:lnTo>
                <a:lnTo>
                  <a:pt x="155" y="77"/>
                </a:lnTo>
                <a:lnTo>
                  <a:pt x="148" y="77"/>
                </a:lnTo>
                <a:lnTo>
                  <a:pt x="148" y="80"/>
                </a:lnTo>
                <a:lnTo>
                  <a:pt x="144" y="80"/>
                </a:lnTo>
                <a:lnTo>
                  <a:pt x="144" y="86"/>
                </a:lnTo>
                <a:lnTo>
                  <a:pt x="136" y="86"/>
                </a:lnTo>
                <a:lnTo>
                  <a:pt x="136" y="90"/>
                </a:lnTo>
                <a:lnTo>
                  <a:pt x="132" y="90"/>
                </a:lnTo>
                <a:lnTo>
                  <a:pt x="132" y="94"/>
                </a:lnTo>
                <a:lnTo>
                  <a:pt x="125" y="94"/>
                </a:lnTo>
                <a:lnTo>
                  <a:pt x="125" y="100"/>
                </a:lnTo>
                <a:lnTo>
                  <a:pt x="115" y="100"/>
                </a:lnTo>
                <a:lnTo>
                  <a:pt x="115" y="104"/>
                </a:lnTo>
                <a:lnTo>
                  <a:pt x="100" y="104"/>
                </a:lnTo>
                <a:lnTo>
                  <a:pt x="100" y="107"/>
                </a:lnTo>
                <a:lnTo>
                  <a:pt x="92" y="107"/>
                </a:lnTo>
                <a:lnTo>
                  <a:pt x="88" y="113"/>
                </a:lnTo>
                <a:lnTo>
                  <a:pt x="44" y="113"/>
                </a:lnTo>
                <a:lnTo>
                  <a:pt x="40" y="107"/>
                </a:lnTo>
                <a:lnTo>
                  <a:pt x="36" y="107"/>
                </a:lnTo>
                <a:lnTo>
                  <a:pt x="23" y="104"/>
                </a:lnTo>
                <a:lnTo>
                  <a:pt x="11" y="104"/>
                </a:lnTo>
                <a:lnTo>
                  <a:pt x="11" y="100"/>
                </a:lnTo>
                <a:lnTo>
                  <a:pt x="8" y="100"/>
                </a:lnTo>
                <a:lnTo>
                  <a:pt x="8" y="94"/>
                </a:lnTo>
                <a:lnTo>
                  <a:pt x="4" y="90"/>
                </a:lnTo>
                <a:lnTo>
                  <a:pt x="4" y="86"/>
                </a:lnTo>
                <a:lnTo>
                  <a:pt x="0" y="86"/>
                </a:lnTo>
                <a:lnTo>
                  <a:pt x="0" y="23"/>
                </a:lnTo>
                <a:lnTo>
                  <a:pt x="8" y="23"/>
                </a:lnTo>
                <a:lnTo>
                  <a:pt x="8" y="17"/>
                </a:lnTo>
                <a:lnTo>
                  <a:pt x="13" y="19"/>
                </a:lnTo>
                <a:close/>
              </a:path>
            </a:pathLst>
          </a:custGeom>
          <a:solidFill>
            <a:srgbClr val="CCFF99"/>
          </a:solidFill>
          <a:ln w="12700">
            <a:solidFill>
              <a:srgbClr val="000000"/>
            </a:solidFill>
            <a:prstDash val="solid"/>
            <a:round/>
            <a:headEnd/>
            <a:tailEnd/>
          </a:ln>
        </p:spPr>
        <p:txBody>
          <a:bodyPr/>
          <a:lstStyle/>
          <a:p>
            <a:endParaRPr lang="es-ES"/>
          </a:p>
        </p:txBody>
      </p:sp>
      <p:sp>
        <p:nvSpPr>
          <p:cNvPr id="53286" name="Freeform 105"/>
          <p:cNvSpPr>
            <a:spLocks noChangeAspect="1"/>
          </p:cNvSpPr>
          <p:nvPr/>
        </p:nvSpPr>
        <p:spPr bwMode="auto">
          <a:xfrm>
            <a:off x="1889125" y="3059113"/>
            <a:ext cx="411163" cy="255587"/>
          </a:xfrm>
          <a:custGeom>
            <a:avLst/>
            <a:gdLst>
              <a:gd name="T0" fmla="*/ 345648 w 182"/>
              <a:gd name="T1" fmla="*/ 90473 h 113"/>
              <a:gd name="T2" fmla="*/ 336611 w 182"/>
              <a:gd name="T3" fmla="*/ 81426 h 113"/>
              <a:gd name="T4" fmla="*/ 320798 w 182"/>
              <a:gd name="T5" fmla="*/ 67855 h 113"/>
              <a:gd name="T6" fmla="*/ 311761 w 182"/>
              <a:gd name="T7" fmla="*/ 61069 h 113"/>
              <a:gd name="T8" fmla="*/ 302724 w 182"/>
              <a:gd name="T9" fmla="*/ 38451 h 113"/>
              <a:gd name="T10" fmla="*/ 293688 w 182"/>
              <a:gd name="T11" fmla="*/ 29404 h 113"/>
              <a:gd name="T12" fmla="*/ 273356 w 182"/>
              <a:gd name="T13" fmla="*/ 15833 h 113"/>
              <a:gd name="T14" fmla="*/ 255283 w 182"/>
              <a:gd name="T15" fmla="*/ 9047 h 113"/>
              <a:gd name="T16" fmla="*/ 221395 w 182"/>
              <a:gd name="T17" fmla="*/ 0 h 113"/>
              <a:gd name="T18" fmla="*/ 65515 w 182"/>
              <a:gd name="T19" fmla="*/ 9047 h 113"/>
              <a:gd name="T20" fmla="*/ 47442 w 182"/>
              <a:gd name="T21" fmla="*/ 15833 h 113"/>
              <a:gd name="T22" fmla="*/ 38405 w 182"/>
              <a:gd name="T23" fmla="*/ 29404 h 113"/>
              <a:gd name="T24" fmla="*/ 20332 w 182"/>
              <a:gd name="T25" fmla="*/ 38451 h 113"/>
              <a:gd name="T26" fmla="*/ 13555 w 182"/>
              <a:gd name="T27" fmla="*/ 67855 h 113"/>
              <a:gd name="T28" fmla="*/ 0 w 182"/>
              <a:gd name="T29" fmla="*/ 128924 h 113"/>
              <a:gd name="T30" fmla="*/ 13555 w 182"/>
              <a:gd name="T31" fmla="*/ 142495 h 113"/>
              <a:gd name="T32" fmla="*/ 20332 w 182"/>
              <a:gd name="T33" fmla="*/ 151543 h 113"/>
              <a:gd name="T34" fmla="*/ 47442 w 182"/>
              <a:gd name="T35" fmla="*/ 160590 h 113"/>
              <a:gd name="T36" fmla="*/ 56478 w 182"/>
              <a:gd name="T37" fmla="*/ 171899 h 113"/>
              <a:gd name="T38" fmla="*/ 72292 w 182"/>
              <a:gd name="T39" fmla="*/ 180947 h 113"/>
              <a:gd name="T40" fmla="*/ 81329 w 182"/>
              <a:gd name="T41" fmla="*/ 189994 h 113"/>
              <a:gd name="T42" fmla="*/ 99402 w 182"/>
              <a:gd name="T43" fmla="*/ 203565 h 113"/>
              <a:gd name="T44" fmla="*/ 112957 w 182"/>
              <a:gd name="T45" fmla="*/ 212612 h 113"/>
              <a:gd name="T46" fmla="*/ 128771 w 182"/>
              <a:gd name="T47" fmla="*/ 221660 h 113"/>
              <a:gd name="T48" fmla="*/ 146844 w 182"/>
              <a:gd name="T49" fmla="*/ 232969 h 113"/>
              <a:gd name="T50" fmla="*/ 180731 w 182"/>
              <a:gd name="T51" fmla="*/ 242016 h 113"/>
              <a:gd name="T52" fmla="*/ 212359 w 182"/>
              <a:gd name="T53" fmla="*/ 255587 h 113"/>
              <a:gd name="T54" fmla="*/ 320798 w 182"/>
              <a:gd name="T55" fmla="*/ 242016 h 113"/>
              <a:gd name="T56" fmla="*/ 354685 w 182"/>
              <a:gd name="T57" fmla="*/ 232969 h 113"/>
              <a:gd name="T58" fmla="*/ 384053 w 182"/>
              <a:gd name="T59" fmla="*/ 221660 h 113"/>
              <a:gd name="T60" fmla="*/ 393090 w 182"/>
              <a:gd name="T61" fmla="*/ 212612 h 113"/>
              <a:gd name="T62" fmla="*/ 402126 w 182"/>
              <a:gd name="T63" fmla="*/ 189994 h 113"/>
              <a:gd name="T64" fmla="*/ 411163 w 182"/>
              <a:gd name="T65" fmla="*/ 47498 h 113"/>
              <a:gd name="T66" fmla="*/ 393090 w 182"/>
              <a:gd name="T67" fmla="*/ 38451 h 11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82"/>
              <a:gd name="T103" fmla="*/ 0 h 113"/>
              <a:gd name="T104" fmla="*/ 182 w 182"/>
              <a:gd name="T105" fmla="*/ 113 h 11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82" h="113">
                <a:moveTo>
                  <a:pt x="167" y="19"/>
                </a:moveTo>
                <a:lnTo>
                  <a:pt x="153" y="40"/>
                </a:lnTo>
                <a:lnTo>
                  <a:pt x="149" y="40"/>
                </a:lnTo>
                <a:lnTo>
                  <a:pt x="149" y="36"/>
                </a:lnTo>
                <a:lnTo>
                  <a:pt x="142" y="36"/>
                </a:lnTo>
                <a:lnTo>
                  <a:pt x="142" y="30"/>
                </a:lnTo>
                <a:lnTo>
                  <a:pt x="138" y="30"/>
                </a:lnTo>
                <a:lnTo>
                  <a:pt x="138" y="27"/>
                </a:lnTo>
                <a:lnTo>
                  <a:pt x="134" y="27"/>
                </a:lnTo>
                <a:lnTo>
                  <a:pt x="134" y="17"/>
                </a:lnTo>
                <a:lnTo>
                  <a:pt x="130" y="17"/>
                </a:lnTo>
                <a:lnTo>
                  <a:pt x="130" y="13"/>
                </a:lnTo>
                <a:lnTo>
                  <a:pt x="121" y="13"/>
                </a:lnTo>
                <a:lnTo>
                  <a:pt x="121" y="7"/>
                </a:lnTo>
                <a:lnTo>
                  <a:pt x="113" y="7"/>
                </a:lnTo>
                <a:lnTo>
                  <a:pt x="113" y="4"/>
                </a:lnTo>
                <a:lnTo>
                  <a:pt x="98" y="4"/>
                </a:lnTo>
                <a:lnTo>
                  <a:pt x="98" y="0"/>
                </a:lnTo>
                <a:lnTo>
                  <a:pt x="29" y="0"/>
                </a:lnTo>
                <a:lnTo>
                  <a:pt x="29" y="4"/>
                </a:lnTo>
                <a:lnTo>
                  <a:pt x="21" y="4"/>
                </a:lnTo>
                <a:lnTo>
                  <a:pt x="21" y="7"/>
                </a:lnTo>
                <a:lnTo>
                  <a:pt x="17" y="7"/>
                </a:lnTo>
                <a:lnTo>
                  <a:pt x="17" y="13"/>
                </a:lnTo>
                <a:lnTo>
                  <a:pt x="9" y="13"/>
                </a:lnTo>
                <a:lnTo>
                  <a:pt x="9" y="17"/>
                </a:lnTo>
                <a:lnTo>
                  <a:pt x="6" y="21"/>
                </a:lnTo>
                <a:lnTo>
                  <a:pt x="6" y="30"/>
                </a:lnTo>
                <a:lnTo>
                  <a:pt x="0" y="30"/>
                </a:lnTo>
                <a:lnTo>
                  <a:pt x="0" y="57"/>
                </a:lnTo>
                <a:lnTo>
                  <a:pt x="6" y="57"/>
                </a:lnTo>
                <a:lnTo>
                  <a:pt x="6" y="63"/>
                </a:lnTo>
                <a:lnTo>
                  <a:pt x="9" y="63"/>
                </a:lnTo>
                <a:lnTo>
                  <a:pt x="9" y="67"/>
                </a:lnTo>
                <a:lnTo>
                  <a:pt x="21" y="67"/>
                </a:lnTo>
                <a:lnTo>
                  <a:pt x="21" y="71"/>
                </a:lnTo>
                <a:lnTo>
                  <a:pt x="25" y="71"/>
                </a:lnTo>
                <a:lnTo>
                  <a:pt x="25" y="76"/>
                </a:lnTo>
                <a:lnTo>
                  <a:pt x="32" y="76"/>
                </a:lnTo>
                <a:lnTo>
                  <a:pt x="32" y="80"/>
                </a:lnTo>
                <a:lnTo>
                  <a:pt x="36" y="80"/>
                </a:lnTo>
                <a:lnTo>
                  <a:pt x="36" y="84"/>
                </a:lnTo>
                <a:lnTo>
                  <a:pt x="44" y="84"/>
                </a:lnTo>
                <a:lnTo>
                  <a:pt x="44" y="90"/>
                </a:lnTo>
                <a:lnTo>
                  <a:pt x="50" y="90"/>
                </a:lnTo>
                <a:lnTo>
                  <a:pt x="50" y="94"/>
                </a:lnTo>
                <a:lnTo>
                  <a:pt x="57" y="94"/>
                </a:lnTo>
                <a:lnTo>
                  <a:pt x="57" y="98"/>
                </a:lnTo>
                <a:lnTo>
                  <a:pt x="65" y="98"/>
                </a:lnTo>
                <a:lnTo>
                  <a:pt x="65" y="103"/>
                </a:lnTo>
                <a:lnTo>
                  <a:pt x="80" y="103"/>
                </a:lnTo>
                <a:lnTo>
                  <a:pt x="80" y="107"/>
                </a:lnTo>
                <a:lnTo>
                  <a:pt x="88" y="107"/>
                </a:lnTo>
                <a:lnTo>
                  <a:pt x="94" y="113"/>
                </a:lnTo>
                <a:lnTo>
                  <a:pt x="138" y="113"/>
                </a:lnTo>
                <a:lnTo>
                  <a:pt x="142" y="107"/>
                </a:lnTo>
                <a:lnTo>
                  <a:pt x="146" y="107"/>
                </a:lnTo>
                <a:lnTo>
                  <a:pt x="157" y="103"/>
                </a:lnTo>
                <a:lnTo>
                  <a:pt x="170" y="103"/>
                </a:lnTo>
                <a:lnTo>
                  <a:pt x="170" y="98"/>
                </a:lnTo>
                <a:lnTo>
                  <a:pt x="174" y="98"/>
                </a:lnTo>
                <a:lnTo>
                  <a:pt x="174" y="94"/>
                </a:lnTo>
                <a:lnTo>
                  <a:pt x="178" y="90"/>
                </a:lnTo>
                <a:lnTo>
                  <a:pt x="178" y="84"/>
                </a:lnTo>
                <a:lnTo>
                  <a:pt x="182" y="84"/>
                </a:lnTo>
                <a:lnTo>
                  <a:pt x="182" y="21"/>
                </a:lnTo>
                <a:lnTo>
                  <a:pt x="174" y="21"/>
                </a:lnTo>
                <a:lnTo>
                  <a:pt x="174" y="17"/>
                </a:lnTo>
                <a:lnTo>
                  <a:pt x="167" y="19"/>
                </a:lnTo>
                <a:close/>
              </a:path>
            </a:pathLst>
          </a:custGeom>
          <a:solidFill>
            <a:srgbClr val="CCFF99"/>
          </a:solidFill>
          <a:ln w="12700">
            <a:solidFill>
              <a:srgbClr val="000000"/>
            </a:solidFill>
            <a:prstDash val="solid"/>
            <a:round/>
            <a:headEnd/>
            <a:tailEnd/>
          </a:ln>
        </p:spPr>
        <p:txBody>
          <a:bodyPr/>
          <a:lstStyle/>
          <a:p>
            <a:endParaRPr lang="es-ES"/>
          </a:p>
        </p:txBody>
      </p:sp>
      <p:sp>
        <p:nvSpPr>
          <p:cNvPr id="53287" name="Rectangle 106"/>
          <p:cNvSpPr>
            <a:spLocks noChangeAspect="1" noChangeArrowheads="1"/>
          </p:cNvSpPr>
          <p:nvPr/>
        </p:nvSpPr>
        <p:spPr bwMode="auto">
          <a:xfrm>
            <a:off x="1835150" y="2492375"/>
            <a:ext cx="95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500" b="1">
                <a:solidFill>
                  <a:srgbClr val="1B4AF7"/>
                </a:solidFill>
                <a:latin typeface="Times New Roman" charset="0"/>
                <a:cs typeface="Times New Roman" charset="0"/>
              </a:rPr>
              <a:t>2</a:t>
            </a:r>
            <a:endParaRPr lang="es-ES_tradnl" sz="3200" b="1">
              <a:solidFill>
                <a:srgbClr val="1B4AF7"/>
              </a:solidFill>
              <a:latin typeface="Times New Roman" charset="0"/>
              <a:cs typeface="Times New Roman" charset="0"/>
            </a:endParaRPr>
          </a:p>
        </p:txBody>
      </p:sp>
      <p:sp>
        <p:nvSpPr>
          <p:cNvPr id="53289" name="Rectangle 108"/>
          <p:cNvSpPr>
            <a:spLocks noChangeAspect="1" noChangeArrowheads="1"/>
          </p:cNvSpPr>
          <p:nvPr/>
        </p:nvSpPr>
        <p:spPr bwMode="auto">
          <a:xfrm>
            <a:off x="7020272" y="3356992"/>
            <a:ext cx="76944"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762000" eaLnBrk="0" hangingPunct="0"/>
            <a:r>
              <a:rPr lang="es-ES_tradnl" sz="1200" b="1" dirty="0">
                <a:solidFill>
                  <a:schemeClr val="bg1"/>
                </a:solidFill>
                <a:latin typeface="Times New Roman" charset="0"/>
                <a:cs typeface="Times New Roman" charset="0"/>
              </a:rPr>
              <a:t>3</a:t>
            </a:r>
            <a:endParaRPr lang="es-ES_tradnl" sz="4000" b="1" dirty="0">
              <a:solidFill>
                <a:schemeClr val="bg1"/>
              </a:solidFill>
              <a:latin typeface="Times New Roman" charset="0"/>
              <a:cs typeface="Times New Roman" charset="0"/>
            </a:endParaRPr>
          </a:p>
        </p:txBody>
      </p:sp>
      <p:sp>
        <p:nvSpPr>
          <p:cNvPr id="53290" name="Freeform 59"/>
          <p:cNvSpPr>
            <a:spLocks noChangeAspect="1"/>
          </p:cNvSpPr>
          <p:nvPr/>
        </p:nvSpPr>
        <p:spPr bwMode="auto">
          <a:xfrm>
            <a:off x="252413" y="3127375"/>
            <a:ext cx="7177087" cy="3625850"/>
          </a:xfrm>
          <a:custGeom>
            <a:avLst/>
            <a:gdLst>
              <a:gd name="T0" fmla="*/ 72290 w 3177"/>
              <a:gd name="T1" fmla="*/ 519592 h 1605"/>
              <a:gd name="T2" fmla="*/ 259794 w 3177"/>
              <a:gd name="T3" fmla="*/ 302719 h 1605"/>
              <a:gd name="T4" fmla="*/ 492479 w 3177"/>
              <a:gd name="T5" fmla="*/ 99400 h 1605"/>
              <a:gd name="T6" fmla="*/ 506033 w 3177"/>
              <a:gd name="T7" fmla="*/ 99400 h 1605"/>
              <a:gd name="T8" fmla="*/ 851672 w 3177"/>
              <a:gd name="T9" fmla="*/ 0 h 1605"/>
              <a:gd name="T10" fmla="*/ 1113725 w 3177"/>
              <a:gd name="T11" fmla="*/ 29368 h 1605"/>
              <a:gd name="T12" fmla="*/ 1402887 w 3177"/>
              <a:gd name="T13" fmla="*/ 160396 h 1605"/>
              <a:gd name="T14" fmla="*/ 1922474 w 3177"/>
              <a:gd name="T15" fmla="*/ 618992 h 1605"/>
              <a:gd name="T16" fmla="*/ 1922474 w 3177"/>
              <a:gd name="T17" fmla="*/ 637065 h 1605"/>
              <a:gd name="T18" fmla="*/ 2597938 w 3177"/>
              <a:gd name="T19" fmla="*/ 1170212 h 1605"/>
              <a:gd name="T20" fmla="*/ 3465424 w 3177"/>
              <a:gd name="T21" fmla="*/ 1820832 h 1605"/>
              <a:gd name="T22" fmla="*/ 4088929 w 3177"/>
              <a:gd name="T23" fmla="*/ 2209396 h 1605"/>
              <a:gd name="T24" fmla="*/ 4796020 w 3177"/>
              <a:gd name="T25" fmla="*/ 2543743 h 1605"/>
              <a:gd name="T26" fmla="*/ 5476002 w 3177"/>
              <a:gd name="T27" fmla="*/ 2828389 h 1605"/>
              <a:gd name="T28" fmla="*/ 5487298 w 3177"/>
              <a:gd name="T29" fmla="*/ 2828389 h 1605"/>
              <a:gd name="T30" fmla="*/ 5934595 w 3177"/>
              <a:gd name="T31" fmla="*/ 2977489 h 1605"/>
              <a:gd name="T32" fmla="*/ 5952667 w 3177"/>
              <a:gd name="T33" fmla="*/ 2977489 h 1605"/>
              <a:gd name="T34" fmla="*/ 6628131 w 3177"/>
              <a:gd name="T35" fmla="*/ 3045262 h 1605"/>
              <a:gd name="T36" fmla="*/ 7177087 w 3177"/>
              <a:gd name="T37" fmla="*/ 3045262 h 1605"/>
              <a:gd name="T38" fmla="*/ 7177087 w 3177"/>
              <a:gd name="T39" fmla="*/ 3625850 h 1605"/>
              <a:gd name="T40" fmla="*/ 0 w 3177"/>
              <a:gd name="T41" fmla="*/ 3625850 h 1605"/>
              <a:gd name="T42" fmla="*/ 0 w 3177"/>
              <a:gd name="T43" fmla="*/ 707097 h 1605"/>
              <a:gd name="T44" fmla="*/ 72290 w 3177"/>
              <a:gd name="T45" fmla="*/ 519592 h 16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3177"/>
              <a:gd name="T70" fmla="*/ 0 h 1605"/>
              <a:gd name="T71" fmla="*/ 3177 w 3177"/>
              <a:gd name="T72" fmla="*/ 1605 h 16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3177" h="1605">
                <a:moveTo>
                  <a:pt x="32" y="230"/>
                </a:moveTo>
                <a:lnTo>
                  <a:pt x="115" y="134"/>
                </a:lnTo>
                <a:lnTo>
                  <a:pt x="218" y="44"/>
                </a:lnTo>
                <a:lnTo>
                  <a:pt x="224" y="44"/>
                </a:lnTo>
                <a:lnTo>
                  <a:pt x="377" y="0"/>
                </a:lnTo>
                <a:lnTo>
                  <a:pt x="493" y="13"/>
                </a:lnTo>
                <a:lnTo>
                  <a:pt x="621" y="71"/>
                </a:lnTo>
                <a:lnTo>
                  <a:pt x="851" y="274"/>
                </a:lnTo>
                <a:lnTo>
                  <a:pt x="851" y="282"/>
                </a:lnTo>
                <a:lnTo>
                  <a:pt x="1150" y="518"/>
                </a:lnTo>
                <a:lnTo>
                  <a:pt x="1534" y="806"/>
                </a:lnTo>
                <a:lnTo>
                  <a:pt x="1810" y="978"/>
                </a:lnTo>
                <a:lnTo>
                  <a:pt x="2123" y="1126"/>
                </a:lnTo>
                <a:lnTo>
                  <a:pt x="2424" y="1252"/>
                </a:lnTo>
                <a:lnTo>
                  <a:pt x="2429" y="1252"/>
                </a:lnTo>
                <a:lnTo>
                  <a:pt x="2627" y="1318"/>
                </a:lnTo>
                <a:lnTo>
                  <a:pt x="2635" y="1318"/>
                </a:lnTo>
                <a:lnTo>
                  <a:pt x="2934" y="1348"/>
                </a:lnTo>
                <a:lnTo>
                  <a:pt x="3177" y="1348"/>
                </a:lnTo>
                <a:lnTo>
                  <a:pt x="3177" y="1605"/>
                </a:lnTo>
                <a:lnTo>
                  <a:pt x="0" y="1605"/>
                </a:lnTo>
                <a:lnTo>
                  <a:pt x="0" y="313"/>
                </a:lnTo>
                <a:lnTo>
                  <a:pt x="32" y="230"/>
                </a:lnTo>
                <a:close/>
              </a:path>
            </a:pathLst>
          </a:custGeom>
          <a:gradFill rotWithShape="0">
            <a:gsLst>
              <a:gs pos="0">
                <a:srgbClr val="CC6600"/>
              </a:gs>
              <a:gs pos="100000">
                <a:srgbClr val="5E2F00"/>
              </a:gs>
            </a:gsLst>
            <a:lin ang="5400000" scaled="1"/>
          </a:gradFill>
          <a:ln w="9525">
            <a:solidFill>
              <a:srgbClr val="000000"/>
            </a:solidFill>
            <a:prstDash val="solid"/>
            <a:round/>
            <a:headEnd/>
            <a:tailEnd/>
          </a:ln>
        </p:spPr>
        <p:txBody>
          <a:bodyPr/>
          <a:lstStyle/>
          <a:p>
            <a:endParaRPr lang="es-ES"/>
          </a:p>
        </p:txBody>
      </p:sp>
      <p:sp>
        <p:nvSpPr>
          <p:cNvPr id="53291" name="AutoShape 109"/>
          <p:cNvSpPr>
            <a:spLocks noChangeArrowheads="1"/>
          </p:cNvSpPr>
          <p:nvPr/>
        </p:nvSpPr>
        <p:spPr bwMode="auto">
          <a:xfrm>
            <a:off x="7235825" y="6165850"/>
            <a:ext cx="838200" cy="609600"/>
          </a:xfrm>
          <a:custGeom>
            <a:avLst/>
            <a:gdLst>
              <a:gd name="T0" fmla="*/ 28460965 w 21600"/>
              <a:gd name="T1" fmla="*/ 8602133 h 21600"/>
              <a:gd name="T2" fmla="*/ 16263408 w 21600"/>
              <a:gd name="T3" fmla="*/ 17204267 h 21600"/>
              <a:gd name="T4" fmla="*/ 4065852 w 21600"/>
              <a:gd name="T5" fmla="*/ 8602133 h 21600"/>
              <a:gd name="T6" fmla="*/ 16263408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gradFill rotWithShape="0">
            <a:gsLst>
              <a:gs pos="0">
                <a:srgbClr val="6699FF"/>
              </a:gs>
              <a:gs pos="100000">
                <a:srgbClr val="3E5D9B"/>
              </a:gs>
            </a:gsLst>
            <a:lin ang="5400000" scaled="1"/>
          </a:gradFill>
          <a:ln w="9525">
            <a:solidFill>
              <a:schemeClr val="tx1"/>
            </a:solidFill>
            <a:miter lim="800000"/>
            <a:headEnd/>
            <a:tailEnd/>
          </a:ln>
        </p:spPr>
        <p:txBody>
          <a:bodyPr wrap="none" anchor="ctr"/>
          <a:lstStyle/>
          <a:p>
            <a:endParaRPr lang="es-ES"/>
          </a:p>
        </p:txBody>
      </p:sp>
    </p:spTree>
    <p:extLst>
      <p:ext uri="{BB962C8B-B14F-4D97-AF65-F5344CB8AC3E}">
        <p14:creationId xmlns:p14="http://schemas.microsoft.com/office/powerpoint/2010/main" val="1301453818"/>
      </p:ext>
    </p:extLst>
  </p:cSld>
  <p:clrMapOvr>
    <a:masterClrMapping/>
  </p:clrMapOvr>
  <p:transition xmlns:p14="http://schemas.microsoft.com/office/powerpoint/2010/main" spd="slow">
    <p:zoom dir="in"/>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ángulo redondeado 15"/>
          <p:cNvSpPr/>
          <p:nvPr/>
        </p:nvSpPr>
        <p:spPr>
          <a:xfrm>
            <a:off x="4935487" y="5792377"/>
            <a:ext cx="3665537" cy="904457"/>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sp>
        <p:nvSpPr>
          <p:cNvPr id="14" name="Rectángulo redondeado 13"/>
          <p:cNvSpPr/>
          <p:nvPr/>
        </p:nvSpPr>
        <p:spPr>
          <a:xfrm>
            <a:off x="490663" y="5734645"/>
            <a:ext cx="3636674" cy="865970"/>
          </a:xfrm>
          <a:prstGeom prst="roundRect">
            <a:avLst/>
          </a:prstGeom>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s-ES" dirty="0"/>
          </a:p>
        </p:txBody>
      </p:sp>
      <p:sp>
        <p:nvSpPr>
          <p:cNvPr id="28674" name="2 Marcador de contenido"/>
          <p:cNvSpPr>
            <a:spLocks noGrp="1"/>
          </p:cNvSpPr>
          <p:nvPr>
            <p:ph idx="1"/>
          </p:nvPr>
        </p:nvSpPr>
        <p:spPr>
          <a:xfrm>
            <a:off x="628650" y="1347064"/>
            <a:ext cx="4378994" cy="4829899"/>
          </a:xfrm>
          <a:noFill/>
        </p:spPr>
        <p:txBody>
          <a:bodyPr/>
          <a:lstStyle/>
          <a:p>
            <a:pPr>
              <a:buFont typeface="Wingdings" charset="0"/>
              <a:buNone/>
            </a:pPr>
            <a:r>
              <a:rPr lang="es-ES" dirty="0">
                <a:latin typeface="Verdana" charset="0"/>
              </a:rPr>
              <a:t>	</a:t>
            </a:r>
          </a:p>
        </p:txBody>
      </p:sp>
      <p:graphicFrame>
        <p:nvGraphicFramePr>
          <p:cNvPr id="8" name="Diagrama 7"/>
          <p:cNvGraphicFramePr/>
          <p:nvPr>
            <p:extLst>
              <p:ext uri="{D42A27DB-BD31-4B8C-83A1-F6EECF244321}">
                <p14:modId xmlns:p14="http://schemas.microsoft.com/office/powerpoint/2010/main" val="1001903713"/>
              </p:ext>
            </p:extLst>
          </p:nvPr>
        </p:nvGraphicFramePr>
        <p:xfrm>
          <a:off x="216470" y="250169"/>
          <a:ext cx="8653337" cy="8428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46995965"/>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751269562"/>
              </p:ext>
            </p:extLst>
          </p:nvPr>
        </p:nvGraphicFramePr>
        <p:xfrm>
          <a:off x="128350" y="943788"/>
          <a:ext cx="8875322" cy="5715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6" name="20 Grupo"/>
          <p:cNvGrpSpPr/>
          <p:nvPr/>
        </p:nvGrpSpPr>
        <p:grpSpPr>
          <a:xfrm rot="19272801">
            <a:off x="949061" y="1040292"/>
            <a:ext cx="1998036" cy="3115722"/>
            <a:chOff x="1331630" y="836725"/>
            <a:chExt cx="6182071" cy="6380999"/>
          </a:xfrm>
        </p:grpSpPr>
        <p:grpSp>
          <p:nvGrpSpPr>
            <p:cNvPr id="17" name="10 Grupo"/>
            <p:cNvGrpSpPr/>
            <p:nvPr/>
          </p:nvGrpSpPr>
          <p:grpSpPr>
            <a:xfrm>
              <a:off x="1331630" y="836725"/>
              <a:ext cx="6182071" cy="6380999"/>
              <a:chOff x="1331630" y="836725"/>
              <a:chExt cx="6182071" cy="6380999"/>
            </a:xfrm>
          </p:grpSpPr>
          <p:sp>
            <p:nvSpPr>
              <p:cNvPr id="20" name="19 Elipse"/>
              <p:cNvSpPr/>
              <p:nvPr/>
            </p:nvSpPr>
            <p:spPr>
              <a:xfrm>
                <a:off x="1784947" y="904224"/>
                <a:ext cx="5340600" cy="1854720"/>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20 Flecha abajo"/>
              <p:cNvSpPr/>
              <p:nvPr/>
            </p:nvSpPr>
            <p:spPr>
              <a:xfrm>
                <a:off x="3923928" y="5517812"/>
                <a:ext cx="1057100" cy="1007532"/>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2" name="21 Forma libre"/>
              <p:cNvSpPr/>
              <p:nvPr/>
            </p:nvSpPr>
            <p:spPr>
              <a:xfrm>
                <a:off x="1979527" y="5975724"/>
                <a:ext cx="4968000" cy="1242000"/>
              </a:xfrm>
              <a:custGeom>
                <a:avLst/>
                <a:gdLst>
                  <a:gd name="connsiteX0" fmla="*/ 0 w 4968000"/>
                  <a:gd name="connsiteY0" fmla="*/ 0 h 1242000"/>
                  <a:gd name="connsiteX1" fmla="*/ 4968000 w 4968000"/>
                  <a:gd name="connsiteY1" fmla="*/ 0 h 1242000"/>
                  <a:gd name="connsiteX2" fmla="*/ 4968000 w 4968000"/>
                  <a:gd name="connsiteY2" fmla="*/ 1242000 h 1242000"/>
                  <a:gd name="connsiteX3" fmla="*/ 0 w 4968000"/>
                  <a:gd name="connsiteY3" fmla="*/ 1242000 h 1242000"/>
                  <a:gd name="connsiteX4" fmla="*/ 0 w 4968000"/>
                  <a:gd name="connsiteY4" fmla="*/ 0 h 12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00" h="1242000">
                    <a:moveTo>
                      <a:pt x="0" y="0"/>
                    </a:moveTo>
                    <a:lnTo>
                      <a:pt x="4968000" y="0"/>
                    </a:lnTo>
                    <a:lnTo>
                      <a:pt x="4968000" y="1242000"/>
                    </a:lnTo>
                    <a:lnTo>
                      <a:pt x="0" y="124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endParaRPr lang="es-ES" sz="4400" kern="1200"/>
              </a:p>
            </p:txBody>
          </p:sp>
          <p:sp>
            <p:nvSpPr>
              <p:cNvPr id="23" name="22 Forma libre"/>
              <p:cNvSpPr/>
              <p:nvPr/>
            </p:nvSpPr>
            <p:spPr>
              <a:xfrm>
                <a:off x="3707905" y="2492896"/>
                <a:ext cx="1782911" cy="1260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dirty="0"/>
                  <a:t>H</a:t>
                </a:r>
                <a:endParaRPr lang="es-ES" kern="1200" dirty="0"/>
              </a:p>
            </p:txBody>
          </p:sp>
          <p:sp>
            <p:nvSpPr>
              <p:cNvPr id="24" name="23 Forma libre"/>
              <p:cNvSpPr/>
              <p:nvPr/>
            </p:nvSpPr>
            <p:spPr>
              <a:xfrm>
                <a:off x="1907704" y="1421984"/>
                <a:ext cx="1863000" cy="1863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sz="2000" dirty="0"/>
                  <a:t>G</a:t>
                </a:r>
                <a:endParaRPr lang="es-ES" sz="2000" kern="1200" dirty="0"/>
              </a:p>
            </p:txBody>
          </p:sp>
          <p:sp>
            <p:nvSpPr>
              <p:cNvPr id="25" name="24 Forma libre"/>
              <p:cNvSpPr/>
              <p:nvPr/>
            </p:nvSpPr>
            <p:spPr>
              <a:xfrm>
                <a:off x="4494871" y="1196752"/>
                <a:ext cx="2546707" cy="1439999"/>
              </a:xfrm>
              <a:custGeom>
                <a:avLst/>
                <a:gdLst>
                  <a:gd name="connsiteX0" fmla="*/ 0 w 1469105"/>
                  <a:gd name="connsiteY0" fmla="*/ 641654 h 1283308"/>
                  <a:gd name="connsiteX1" fmla="*/ 251308 w 1469105"/>
                  <a:gd name="connsiteY1" fmla="*/ 158408 h 1283308"/>
                  <a:gd name="connsiteX2" fmla="*/ 734554 w 1469105"/>
                  <a:gd name="connsiteY2" fmla="*/ 0 h 1283308"/>
                  <a:gd name="connsiteX3" fmla="*/ 1217800 w 1469105"/>
                  <a:gd name="connsiteY3" fmla="*/ 158409 h 1283308"/>
                  <a:gd name="connsiteX4" fmla="*/ 1469106 w 1469105"/>
                  <a:gd name="connsiteY4" fmla="*/ 641655 h 1283308"/>
                  <a:gd name="connsiteX5" fmla="*/ 1217799 w 1469105"/>
                  <a:gd name="connsiteY5" fmla="*/ 1124901 h 1283308"/>
                  <a:gd name="connsiteX6" fmla="*/ 734553 w 1469105"/>
                  <a:gd name="connsiteY6" fmla="*/ 1283309 h 1283308"/>
                  <a:gd name="connsiteX7" fmla="*/ 251307 w 1469105"/>
                  <a:gd name="connsiteY7" fmla="*/ 1124900 h 1283308"/>
                  <a:gd name="connsiteX8" fmla="*/ 0 w 1469105"/>
                  <a:gd name="connsiteY8" fmla="*/ 641654 h 12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105" h="1283308">
                    <a:moveTo>
                      <a:pt x="0" y="641654"/>
                    </a:moveTo>
                    <a:cubicBezTo>
                      <a:pt x="0" y="456438"/>
                      <a:pt x="91622" y="280257"/>
                      <a:pt x="251308" y="158408"/>
                    </a:cubicBezTo>
                    <a:cubicBezTo>
                      <a:pt x="385150" y="56280"/>
                      <a:pt x="556839" y="0"/>
                      <a:pt x="734554" y="0"/>
                    </a:cubicBezTo>
                    <a:cubicBezTo>
                      <a:pt x="912269" y="0"/>
                      <a:pt x="1083958" y="56280"/>
                      <a:pt x="1217800" y="158409"/>
                    </a:cubicBezTo>
                    <a:cubicBezTo>
                      <a:pt x="1377486" y="280258"/>
                      <a:pt x="1469107" y="456440"/>
                      <a:pt x="1469106" y="641655"/>
                    </a:cubicBezTo>
                    <a:cubicBezTo>
                      <a:pt x="1469106" y="826871"/>
                      <a:pt x="1377485" y="1003052"/>
                      <a:pt x="1217799" y="1124901"/>
                    </a:cubicBezTo>
                    <a:cubicBezTo>
                      <a:pt x="1083957" y="1227029"/>
                      <a:pt x="912268" y="1283309"/>
                      <a:pt x="734553" y="1283309"/>
                    </a:cubicBezTo>
                    <a:cubicBezTo>
                      <a:pt x="556838" y="1283309"/>
                      <a:pt x="385149" y="1227029"/>
                      <a:pt x="251307" y="1124900"/>
                    </a:cubicBezTo>
                    <a:cubicBezTo>
                      <a:pt x="91621" y="1003051"/>
                      <a:pt x="0" y="826869"/>
                      <a:pt x="0" y="64165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436" tIns="222226" rIns="249436" bIns="222226" numCol="1" spcCol="1270" anchor="ctr" anchorCtr="0">
                <a:noAutofit/>
              </a:bodyPr>
              <a:lstStyle/>
              <a:p>
                <a:pPr lvl="0" algn="ctr" defTabSz="1200150">
                  <a:lnSpc>
                    <a:spcPct val="90000"/>
                  </a:lnSpc>
                  <a:spcBef>
                    <a:spcPct val="0"/>
                  </a:spcBef>
                  <a:spcAft>
                    <a:spcPct val="35000"/>
                  </a:spcAft>
                </a:pPr>
                <a:r>
                  <a:rPr lang="es-ES" sz="1600" dirty="0"/>
                  <a:t>F</a:t>
                </a:r>
                <a:endParaRPr lang="es-ES" sz="1600" kern="1200" dirty="0"/>
              </a:p>
            </p:txBody>
          </p:sp>
          <p:sp>
            <p:nvSpPr>
              <p:cNvPr id="26" name="25 Forma"/>
              <p:cNvSpPr/>
              <p:nvPr/>
            </p:nvSpPr>
            <p:spPr>
              <a:xfrm>
                <a:off x="1331630" y="836725"/>
                <a:ext cx="6182071" cy="498270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
          <p:nvSpPr>
            <p:cNvPr id="18" name="17 Forma libre"/>
            <p:cNvSpPr/>
            <p:nvPr/>
          </p:nvSpPr>
          <p:spPr>
            <a:xfrm>
              <a:off x="2771801" y="3393133"/>
              <a:ext cx="1155621" cy="1317861"/>
            </a:xfrm>
            <a:custGeom>
              <a:avLst/>
              <a:gdLst>
                <a:gd name="connsiteX0" fmla="*/ 0 w 1469105"/>
                <a:gd name="connsiteY0" fmla="*/ 641654 h 1283308"/>
                <a:gd name="connsiteX1" fmla="*/ 251308 w 1469105"/>
                <a:gd name="connsiteY1" fmla="*/ 158408 h 1283308"/>
                <a:gd name="connsiteX2" fmla="*/ 734554 w 1469105"/>
                <a:gd name="connsiteY2" fmla="*/ 0 h 1283308"/>
                <a:gd name="connsiteX3" fmla="*/ 1217800 w 1469105"/>
                <a:gd name="connsiteY3" fmla="*/ 158409 h 1283308"/>
                <a:gd name="connsiteX4" fmla="*/ 1469106 w 1469105"/>
                <a:gd name="connsiteY4" fmla="*/ 641655 h 1283308"/>
                <a:gd name="connsiteX5" fmla="*/ 1217799 w 1469105"/>
                <a:gd name="connsiteY5" fmla="*/ 1124901 h 1283308"/>
                <a:gd name="connsiteX6" fmla="*/ 734553 w 1469105"/>
                <a:gd name="connsiteY6" fmla="*/ 1283309 h 1283308"/>
                <a:gd name="connsiteX7" fmla="*/ 251307 w 1469105"/>
                <a:gd name="connsiteY7" fmla="*/ 1124900 h 1283308"/>
                <a:gd name="connsiteX8" fmla="*/ 0 w 1469105"/>
                <a:gd name="connsiteY8" fmla="*/ 641654 h 12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105" h="1283308">
                  <a:moveTo>
                    <a:pt x="0" y="641654"/>
                  </a:moveTo>
                  <a:cubicBezTo>
                    <a:pt x="0" y="456438"/>
                    <a:pt x="91622" y="280257"/>
                    <a:pt x="251308" y="158408"/>
                  </a:cubicBezTo>
                  <a:cubicBezTo>
                    <a:pt x="385150" y="56280"/>
                    <a:pt x="556839" y="0"/>
                    <a:pt x="734554" y="0"/>
                  </a:cubicBezTo>
                  <a:cubicBezTo>
                    <a:pt x="912269" y="0"/>
                    <a:pt x="1083958" y="56280"/>
                    <a:pt x="1217800" y="158409"/>
                  </a:cubicBezTo>
                  <a:cubicBezTo>
                    <a:pt x="1377486" y="280258"/>
                    <a:pt x="1469107" y="456440"/>
                    <a:pt x="1469106" y="641655"/>
                  </a:cubicBezTo>
                  <a:cubicBezTo>
                    <a:pt x="1469106" y="826871"/>
                    <a:pt x="1377485" y="1003052"/>
                    <a:pt x="1217799" y="1124901"/>
                  </a:cubicBezTo>
                  <a:cubicBezTo>
                    <a:pt x="1083957" y="1227029"/>
                    <a:pt x="912268" y="1283309"/>
                    <a:pt x="734553" y="1283309"/>
                  </a:cubicBezTo>
                  <a:cubicBezTo>
                    <a:pt x="556838" y="1283309"/>
                    <a:pt x="385149" y="1227029"/>
                    <a:pt x="251307" y="1124900"/>
                  </a:cubicBezTo>
                  <a:cubicBezTo>
                    <a:pt x="91621" y="1003051"/>
                    <a:pt x="0" y="826869"/>
                    <a:pt x="0" y="641654"/>
                  </a:cubicBez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436" tIns="222226" rIns="249436" bIns="222226" numCol="1" spcCol="1270" anchor="ctr" anchorCtr="0">
              <a:noAutofit/>
            </a:bodyPr>
            <a:lstStyle/>
            <a:p>
              <a:pPr lvl="0" algn="ctr" defTabSz="1200150">
                <a:lnSpc>
                  <a:spcPct val="90000"/>
                </a:lnSpc>
                <a:spcBef>
                  <a:spcPct val="0"/>
                </a:spcBef>
                <a:spcAft>
                  <a:spcPct val="35000"/>
                </a:spcAft>
              </a:pPr>
              <a:r>
                <a:rPr lang="es-ES" dirty="0"/>
                <a:t>C</a:t>
              </a:r>
              <a:endParaRPr lang="es-ES" kern="1200" dirty="0"/>
            </a:p>
          </p:txBody>
        </p:sp>
        <p:sp>
          <p:nvSpPr>
            <p:cNvPr id="19" name="18 Forma libre"/>
            <p:cNvSpPr/>
            <p:nvPr/>
          </p:nvSpPr>
          <p:spPr>
            <a:xfrm>
              <a:off x="3923928" y="3789224"/>
              <a:ext cx="1656000" cy="1656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sz="2000" dirty="0"/>
                <a:t>E</a:t>
              </a:r>
              <a:endParaRPr lang="es-ES" sz="2000" kern="1200" dirty="0"/>
            </a:p>
          </p:txBody>
        </p:sp>
      </p:grpSp>
      <p:grpSp>
        <p:nvGrpSpPr>
          <p:cNvPr id="27" name="20 Grupo"/>
          <p:cNvGrpSpPr/>
          <p:nvPr/>
        </p:nvGrpSpPr>
        <p:grpSpPr>
          <a:xfrm rot="1807873">
            <a:off x="6264812" y="747681"/>
            <a:ext cx="2196172" cy="3360527"/>
            <a:chOff x="1331630" y="836725"/>
            <a:chExt cx="6182071" cy="6380999"/>
          </a:xfrm>
        </p:grpSpPr>
        <p:grpSp>
          <p:nvGrpSpPr>
            <p:cNvPr id="28" name="10 Grupo"/>
            <p:cNvGrpSpPr/>
            <p:nvPr/>
          </p:nvGrpSpPr>
          <p:grpSpPr>
            <a:xfrm>
              <a:off x="1331630" y="836725"/>
              <a:ext cx="6182071" cy="6380999"/>
              <a:chOff x="1331630" y="836725"/>
              <a:chExt cx="6182071" cy="6380999"/>
            </a:xfrm>
          </p:grpSpPr>
          <p:sp>
            <p:nvSpPr>
              <p:cNvPr id="31" name="30 Elipse"/>
              <p:cNvSpPr/>
              <p:nvPr/>
            </p:nvSpPr>
            <p:spPr>
              <a:xfrm>
                <a:off x="1784947" y="904224"/>
                <a:ext cx="5340600" cy="1854720"/>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32" name="31 Flecha abajo"/>
              <p:cNvSpPr/>
              <p:nvPr/>
            </p:nvSpPr>
            <p:spPr>
              <a:xfrm>
                <a:off x="3923928" y="5517812"/>
                <a:ext cx="1057100" cy="1007532"/>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3" name="32 Forma libre"/>
              <p:cNvSpPr/>
              <p:nvPr/>
            </p:nvSpPr>
            <p:spPr>
              <a:xfrm>
                <a:off x="1979527" y="5975724"/>
                <a:ext cx="4968000" cy="1242000"/>
              </a:xfrm>
              <a:custGeom>
                <a:avLst/>
                <a:gdLst>
                  <a:gd name="connsiteX0" fmla="*/ 0 w 4968000"/>
                  <a:gd name="connsiteY0" fmla="*/ 0 h 1242000"/>
                  <a:gd name="connsiteX1" fmla="*/ 4968000 w 4968000"/>
                  <a:gd name="connsiteY1" fmla="*/ 0 h 1242000"/>
                  <a:gd name="connsiteX2" fmla="*/ 4968000 w 4968000"/>
                  <a:gd name="connsiteY2" fmla="*/ 1242000 h 1242000"/>
                  <a:gd name="connsiteX3" fmla="*/ 0 w 4968000"/>
                  <a:gd name="connsiteY3" fmla="*/ 1242000 h 1242000"/>
                  <a:gd name="connsiteX4" fmla="*/ 0 w 4968000"/>
                  <a:gd name="connsiteY4" fmla="*/ 0 h 12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00" h="1242000">
                    <a:moveTo>
                      <a:pt x="0" y="0"/>
                    </a:moveTo>
                    <a:lnTo>
                      <a:pt x="4968000" y="0"/>
                    </a:lnTo>
                    <a:lnTo>
                      <a:pt x="4968000" y="1242000"/>
                    </a:lnTo>
                    <a:lnTo>
                      <a:pt x="0" y="124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endParaRPr lang="es-ES" sz="4400" kern="1200"/>
              </a:p>
            </p:txBody>
          </p:sp>
          <p:sp>
            <p:nvSpPr>
              <p:cNvPr id="34" name="33 Forma libre"/>
              <p:cNvSpPr/>
              <p:nvPr/>
            </p:nvSpPr>
            <p:spPr>
              <a:xfrm>
                <a:off x="3707907" y="2221708"/>
                <a:ext cx="1259999" cy="1145229"/>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kern="1200" dirty="0" smtClean="0"/>
                  <a:t>c</a:t>
                </a:r>
                <a:endParaRPr lang="es-ES" kern="1200" dirty="0"/>
              </a:p>
            </p:txBody>
          </p:sp>
          <p:sp>
            <p:nvSpPr>
              <p:cNvPr id="35" name="34 Forma libre"/>
              <p:cNvSpPr/>
              <p:nvPr/>
            </p:nvSpPr>
            <p:spPr>
              <a:xfrm>
                <a:off x="1907704" y="1421984"/>
                <a:ext cx="1863000" cy="1863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sz="2000" dirty="0"/>
                  <a:t>A</a:t>
                </a:r>
                <a:endParaRPr lang="es-ES" sz="2000" kern="1200" dirty="0"/>
              </a:p>
            </p:txBody>
          </p:sp>
          <p:sp>
            <p:nvSpPr>
              <p:cNvPr id="36" name="35 Forma libre"/>
              <p:cNvSpPr/>
              <p:nvPr/>
            </p:nvSpPr>
            <p:spPr>
              <a:xfrm>
                <a:off x="4494873" y="1196751"/>
                <a:ext cx="1440000" cy="1440000"/>
              </a:xfrm>
              <a:custGeom>
                <a:avLst/>
                <a:gdLst>
                  <a:gd name="connsiteX0" fmla="*/ 0 w 1469105"/>
                  <a:gd name="connsiteY0" fmla="*/ 641654 h 1283308"/>
                  <a:gd name="connsiteX1" fmla="*/ 251308 w 1469105"/>
                  <a:gd name="connsiteY1" fmla="*/ 158408 h 1283308"/>
                  <a:gd name="connsiteX2" fmla="*/ 734554 w 1469105"/>
                  <a:gd name="connsiteY2" fmla="*/ 0 h 1283308"/>
                  <a:gd name="connsiteX3" fmla="*/ 1217800 w 1469105"/>
                  <a:gd name="connsiteY3" fmla="*/ 158409 h 1283308"/>
                  <a:gd name="connsiteX4" fmla="*/ 1469106 w 1469105"/>
                  <a:gd name="connsiteY4" fmla="*/ 641655 h 1283308"/>
                  <a:gd name="connsiteX5" fmla="*/ 1217799 w 1469105"/>
                  <a:gd name="connsiteY5" fmla="*/ 1124901 h 1283308"/>
                  <a:gd name="connsiteX6" fmla="*/ 734553 w 1469105"/>
                  <a:gd name="connsiteY6" fmla="*/ 1283309 h 1283308"/>
                  <a:gd name="connsiteX7" fmla="*/ 251307 w 1469105"/>
                  <a:gd name="connsiteY7" fmla="*/ 1124900 h 1283308"/>
                  <a:gd name="connsiteX8" fmla="*/ 0 w 1469105"/>
                  <a:gd name="connsiteY8" fmla="*/ 641654 h 12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105" h="1283308">
                    <a:moveTo>
                      <a:pt x="0" y="641654"/>
                    </a:moveTo>
                    <a:cubicBezTo>
                      <a:pt x="0" y="456438"/>
                      <a:pt x="91622" y="280257"/>
                      <a:pt x="251308" y="158408"/>
                    </a:cubicBezTo>
                    <a:cubicBezTo>
                      <a:pt x="385150" y="56280"/>
                      <a:pt x="556839" y="0"/>
                      <a:pt x="734554" y="0"/>
                    </a:cubicBezTo>
                    <a:cubicBezTo>
                      <a:pt x="912269" y="0"/>
                      <a:pt x="1083958" y="56280"/>
                      <a:pt x="1217800" y="158409"/>
                    </a:cubicBezTo>
                    <a:cubicBezTo>
                      <a:pt x="1377486" y="280258"/>
                      <a:pt x="1469107" y="456440"/>
                      <a:pt x="1469106" y="641655"/>
                    </a:cubicBezTo>
                    <a:cubicBezTo>
                      <a:pt x="1469106" y="826871"/>
                      <a:pt x="1377485" y="1003052"/>
                      <a:pt x="1217799" y="1124901"/>
                    </a:cubicBezTo>
                    <a:cubicBezTo>
                      <a:pt x="1083957" y="1227029"/>
                      <a:pt x="912268" y="1283309"/>
                      <a:pt x="734553" y="1283309"/>
                    </a:cubicBezTo>
                    <a:cubicBezTo>
                      <a:pt x="556838" y="1283309"/>
                      <a:pt x="385149" y="1227029"/>
                      <a:pt x="251307" y="1124900"/>
                    </a:cubicBezTo>
                    <a:cubicBezTo>
                      <a:pt x="91621" y="1003051"/>
                      <a:pt x="0" y="826869"/>
                      <a:pt x="0" y="641654"/>
                    </a:cubicBez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436" tIns="222226" rIns="249436" bIns="222226" numCol="1" spcCol="1270" anchor="ctr" anchorCtr="0">
                <a:noAutofit/>
              </a:bodyPr>
              <a:lstStyle/>
              <a:p>
                <a:pPr lvl="0" algn="ctr" defTabSz="1200150">
                  <a:lnSpc>
                    <a:spcPct val="90000"/>
                  </a:lnSpc>
                  <a:spcBef>
                    <a:spcPct val="0"/>
                  </a:spcBef>
                  <a:spcAft>
                    <a:spcPct val="35000"/>
                  </a:spcAft>
                </a:pPr>
                <a:r>
                  <a:rPr lang="es-ES" sz="2000" dirty="0"/>
                  <a:t>B</a:t>
                </a:r>
                <a:endParaRPr lang="es-ES" sz="2000" kern="1200" dirty="0"/>
              </a:p>
            </p:txBody>
          </p:sp>
          <p:sp>
            <p:nvSpPr>
              <p:cNvPr id="37" name="36 Forma"/>
              <p:cNvSpPr/>
              <p:nvPr/>
            </p:nvSpPr>
            <p:spPr>
              <a:xfrm>
                <a:off x="1331630" y="836725"/>
                <a:ext cx="6182071" cy="498270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
          <p:nvSpPr>
            <p:cNvPr id="29" name="28 Forma libre"/>
            <p:cNvSpPr/>
            <p:nvPr/>
          </p:nvSpPr>
          <p:spPr>
            <a:xfrm>
              <a:off x="2771797" y="3393137"/>
              <a:ext cx="1078628" cy="900001"/>
            </a:xfrm>
            <a:custGeom>
              <a:avLst/>
              <a:gdLst>
                <a:gd name="connsiteX0" fmla="*/ 0 w 1469105"/>
                <a:gd name="connsiteY0" fmla="*/ 641654 h 1283308"/>
                <a:gd name="connsiteX1" fmla="*/ 251308 w 1469105"/>
                <a:gd name="connsiteY1" fmla="*/ 158408 h 1283308"/>
                <a:gd name="connsiteX2" fmla="*/ 734554 w 1469105"/>
                <a:gd name="connsiteY2" fmla="*/ 0 h 1283308"/>
                <a:gd name="connsiteX3" fmla="*/ 1217800 w 1469105"/>
                <a:gd name="connsiteY3" fmla="*/ 158409 h 1283308"/>
                <a:gd name="connsiteX4" fmla="*/ 1469106 w 1469105"/>
                <a:gd name="connsiteY4" fmla="*/ 641655 h 1283308"/>
                <a:gd name="connsiteX5" fmla="*/ 1217799 w 1469105"/>
                <a:gd name="connsiteY5" fmla="*/ 1124901 h 1283308"/>
                <a:gd name="connsiteX6" fmla="*/ 734553 w 1469105"/>
                <a:gd name="connsiteY6" fmla="*/ 1283309 h 1283308"/>
                <a:gd name="connsiteX7" fmla="*/ 251307 w 1469105"/>
                <a:gd name="connsiteY7" fmla="*/ 1124900 h 1283308"/>
                <a:gd name="connsiteX8" fmla="*/ 0 w 1469105"/>
                <a:gd name="connsiteY8" fmla="*/ 641654 h 12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105" h="1283308">
                  <a:moveTo>
                    <a:pt x="0" y="641654"/>
                  </a:moveTo>
                  <a:cubicBezTo>
                    <a:pt x="0" y="456438"/>
                    <a:pt x="91622" y="280257"/>
                    <a:pt x="251308" y="158408"/>
                  </a:cubicBezTo>
                  <a:cubicBezTo>
                    <a:pt x="385150" y="56280"/>
                    <a:pt x="556839" y="0"/>
                    <a:pt x="734554" y="0"/>
                  </a:cubicBezTo>
                  <a:cubicBezTo>
                    <a:pt x="912269" y="0"/>
                    <a:pt x="1083958" y="56280"/>
                    <a:pt x="1217800" y="158409"/>
                  </a:cubicBezTo>
                  <a:cubicBezTo>
                    <a:pt x="1377486" y="280258"/>
                    <a:pt x="1469107" y="456440"/>
                    <a:pt x="1469106" y="641655"/>
                  </a:cubicBezTo>
                  <a:cubicBezTo>
                    <a:pt x="1469106" y="826871"/>
                    <a:pt x="1377485" y="1003052"/>
                    <a:pt x="1217799" y="1124901"/>
                  </a:cubicBezTo>
                  <a:cubicBezTo>
                    <a:pt x="1083957" y="1227029"/>
                    <a:pt x="912268" y="1283309"/>
                    <a:pt x="734553" y="1283309"/>
                  </a:cubicBezTo>
                  <a:cubicBezTo>
                    <a:pt x="556838" y="1283309"/>
                    <a:pt x="385149" y="1227029"/>
                    <a:pt x="251307" y="1124900"/>
                  </a:cubicBezTo>
                  <a:cubicBezTo>
                    <a:pt x="91621" y="1003051"/>
                    <a:pt x="0" y="826869"/>
                    <a:pt x="0" y="641654"/>
                  </a:cubicBezTo>
                  <a:close/>
                </a:path>
              </a:pathLst>
            </a:cu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436" tIns="222226" rIns="249436" bIns="222226" numCol="1" spcCol="1270" anchor="ctr" anchorCtr="0">
              <a:noAutofit/>
            </a:bodyPr>
            <a:lstStyle/>
            <a:p>
              <a:pPr lvl="0" algn="ctr" defTabSz="1200150">
                <a:lnSpc>
                  <a:spcPct val="90000"/>
                </a:lnSpc>
                <a:spcBef>
                  <a:spcPct val="0"/>
                </a:spcBef>
                <a:spcAft>
                  <a:spcPct val="35000"/>
                </a:spcAft>
              </a:pPr>
              <a:r>
                <a:rPr lang="es-ES" dirty="0"/>
                <a:t>D</a:t>
              </a:r>
              <a:endParaRPr lang="es-ES" kern="1200" dirty="0"/>
            </a:p>
          </p:txBody>
        </p:sp>
        <p:sp>
          <p:nvSpPr>
            <p:cNvPr id="30" name="29 Forma libre"/>
            <p:cNvSpPr/>
            <p:nvPr/>
          </p:nvSpPr>
          <p:spPr>
            <a:xfrm>
              <a:off x="3923928" y="3789224"/>
              <a:ext cx="1656000" cy="1656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sz="2000" dirty="0"/>
                <a:t>C</a:t>
              </a:r>
              <a:endParaRPr lang="es-ES" sz="2000" kern="1200" dirty="0"/>
            </a:p>
          </p:txBody>
        </p:sp>
      </p:grpSp>
    </p:spTree>
    <p:extLst>
      <p:ext uri="{BB962C8B-B14F-4D97-AF65-F5344CB8AC3E}">
        <p14:creationId xmlns:p14="http://schemas.microsoft.com/office/powerpoint/2010/main" val="371978951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extLst>
              <p:ext uri="{D42A27DB-BD31-4B8C-83A1-F6EECF244321}">
                <p14:modId xmlns:p14="http://schemas.microsoft.com/office/powerpoint/2010/main" val="1321376951"/>
              </p:ext>
            </p:extLst>
          </p:nvPr>
        </p:nvGraphicFramePr>
        <p:xfrm>
          <a:off x="0" y="199191"/>
          <a:ext cx="8875322" cy="52512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6" name="20 Grupo"/>
          <p:cNvGrpSpPr/>
          <p:nvPr/>
        </p:nvGrpSpPr>
        <p:grpSpPr>
          <a:xfrm rot="19272801">
            <a:off x="949061" y="1040292"/>
            <a:ext cx="1998036" cy="3115722"/>
            <a:chOff x="1331630" y="836725"/>
            <a:chExt cx="6182071" cy="6380999"/>
          </a:xfrm>
        </p:grpSpPr>
        <p:grpSp>
          <p:nvGrpSpPr>
            <p:cNvPr id="17" name="10 Grupo"/>
            <p:cNvGrpSpPr/>
            <p:nvPr/>
          </p:nvGrpSpPr>
          <p:grpSpPr>
            <a:xfrm>
              <a:off x="1331630" y="836725"/>
              <a:ext cx="6182071" cy="6380999"/>
              <a:chOff x="1331630" y="836725"/>
              <a:chExt cx="6182071" cy="6380999"/>
            </a:xfrm>
          </p:grpSpPr>
          <p:sp>
            <p:nvSpPr>
              <p:cNvPr id="20" name="19 Elipse"/>
              <p:cNvSpPr/>
              <p:nvPr/>
            </p:nvSpPr>
            <p:spPr>
              <a:xfrm>
                <a:off x="1784947" y="904224"/>
                <a:ext cx="5340600" cy="1854720"/>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21" name="20 Flecha abajo"/>
              <p:cNvSpPr/>
              <p:nvPr/>
            </p:nvSpPr>
            <p:spPr>
              <a:xfrm>
                <a:off x="3923928" y="5517812"/>
                <a:ext cx="1057100" cy="1007532"/>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22" name="21 Forma libre"/>
              <p:cNvSpPr/>
              <p:nvPr/>
            </p:nvSpPr>
            <p:spPr>
              <a:xfrm>
                <a:off x="1979527" y="5975724"/>
                <a:ext cx="4968000" cy="1242000"/>
              </a:xfrm>
              <a:custGeom>
                <a:avLst/>
                <a:gdLst>
                  <a:gd name="connsiteX0" fmla="*/ 0 w 4968000"/>
                  <a:gd name="connsiteY0" fmla="*/ 0 h 1242000"/>
                  <a:gd name="connsiteX1" fmla="*/ 4968000 w 4968000"/>
                  <a:gd name="connsiteY1" fmla="*/ 0 h 1242000"/>
                  <a:gd name="connsiteX2" fmla="*/ 4968000 w 4968000"/>
                  <a:gd name="connsiteY2" fmla="*/ 1242000 h 1242000"/>
                  <a:gd name="connsiteX3" fmla="*/ 0 w 4968000"/>
                  <a:gd name="connsiteY3" fmla="*/ 1242000 h 1242000"/>
                  <a:gd name="connsiteX4" fmla="*/ 0 w 4968000"/>
                  <a:gd name="connsiteY4" fmla="*/ 0 h 12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00" h="1242000">
                    <a:moveTo>
                      <a:pt x="0" y="0"/>
                    </a:moveTo>
                    <a:lnTo>
                      <a:pt x="4968000" y="0"/>
                    </a:lnTo>
                    <a:lnTo>
                      <a:pt x="4968000" y="1242000"/>
                    </a:lnTo>
                    <a:lnTo>
                      <a:pt x="0" y="124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endParaRPr lang="es-ES" sz="4400" kern="1200"/>
              </a:p>
            </p:txBody>
          </p:sp>
          <p:sp>
            <p:nvSpPr>
              <p:cNvPr id="23" name="22 Forma libre"/>
              <p:cNvSpPr/>
              <p:nvPr/>
            </p:nvSpPr>
            <p:spPr>
              <a:xfrm>
                <a:off x="3707905" y="2492896"/>
                <a:ext cx="1782911" cy="1260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dirty="0"/>
                  <a:t>H</a:t>
                </a:r>
                <a:endParaRPr lang="es-ES" kern="1200" dirty="0"/>
              </a:p>
            </p:txBody>
          </p:sp>
          <p:sp>
            <p:nvSpPr>
              <p:cNvPr id="24" name="23 Forma libre"/>
              <p:cNvSpPr/>
              <p:nvPr/>
            </p:nvSpPr>
            <p:spPr>
              <a:xfrm>
                <a:off x="1907704" y="1421984"/>
                <a:ext cx="1863000" cy="1863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a:solidFill>
                <a:srgbClr val="FF0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sz="2000" dirty="0"/>
                  <a:t>G</a:t>
                </a:r>
                <a:endParaRPr lang="es-ES" sz="2000" kern="1200" dirty="0"/>
              </a:p>
            </p:txBody>
          </p:sp>
          <p:sp>
            <p:nvSpPr>
              <p:cNvPr id="25" name="24 Forma libre"/>
              <p:cNvSpPr/>
              <p:nvPr/>
            </p:nvSpPr>
            <p:spPr>
              <a:xfrm>
                <a:off x="4494871" y="1196752"/>
                <a:ext cx="2546707" cy="1439999"/>
              </a:xfrm>
              <a:custGeom>
                <a:avLst/>
                <a:gdLst>
                  <a:gd name="connsiteX0" fmla="*/ 0 w 1469105"/>
                  <a:gd name="connsiteY0" fmla="*/ 641654 h 1283308"/>
                  <a:gd name="connsiteX1" fmla="*/ 251308 w 1469105"/>
                  <a:gd name="connsiteY1" fmla="*/ 158408 h 1283308"/>
                  <a:gd name="connsiteX2" fmla="*/ 734554 w 1469105"/>
                  <a:gd name="connsiteY2" fmla="*/ 0 h 1283308"/>
                  <a:gd name="connsiteX3" fmla="*/ 1217800 w 1469105"/>
                  <a:gd name="connsiteY3" fmla="*/ 158409 h 1283308"/>
                  <a:gd name="connsiteX4" fmla="*/ 1469106 w 1469105"/>
                  <a:gd name="connsiteY4" fmla="*/ 641655 h 1283308"/>
                  <a:gd name="connsiteX5" fmla="*/ 1217799 w 1469105"/>
                  <a:gd name="connsiteY5" fmla="*/ 1124901 h 1283308"/>
                  <a:gd name="connsiteX6" fmla="*/ 734553 w 1469105"/>
                  <a:gd name="connsiteY6" fmla="*/ 1283309 h 1283308"/>
                  <a:gd name="connsiteX7" fmla="*/ 251307 w 1469105"/>
                  <a:gd name="connsiteY7" fmla="*/ 1124900 h 1283308"/>
                  <a:gd name="connsiteX8" fmla="*/ 0 w 1469105"/>
                  <a:gd name="connsiteY8" fmla="*/ 641654 h 12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105" h="1283308">
                    <a:moveTo>
                      <a:pt x="0" y="641654"/>
                    </a:moveTo>
                    <a:cubicBezTo>
                      <a:pt x="0" y="456438"/>
                      <a:pt x="91622" y="280257"/>
                      <a:pt x="251308" y="158408"/>
                    </a:cubicBezTo>
                    <a:cubicBezTo>
                      <a:pt x="385150" y="56280"/>
                      <a:pt x="556839" y="0"/>
                      <a:pt x="734554" y="0"/>
                    </a:cubicBezTo>
                    <a:cubicBezTo>
                      <a:pt x="912269" y="0"/>
                      <a:pt x="1083958" y="56280"/>
                      <a:pt x="1217800" y="158409"/>
                    </a:cubicBezTo>
                    <a:cubicBezTo>
                      <a:pt x="1377486" y="280258"/>
                      <a:pt x="1469107" y="456440"/>
                      <a:pt x="1469106" y="641655"/>
                    </a:cubicBezTo>
                    <a:cubicBezTo>
                      <a:pt x="1469106" y="826871"/>
                      <a:pt x="1377485" y="1003052"/>
                      <a:pt x="1217799" y="1124901"/>
                    </a:cubicBezTo>
                    <a:cubicBezTo>
                      <a:pt x="1083957" y="1227029"/>
                      <a:pt x="912268" y="1283309"/>
                      <a:pt x="734553" y="1283309"/>
                    </a:cubicBezTo>
                    <a:cubicBezTo>
                      <a:pt x="556838" y="1283309"/>
                      <a:pt x="385149" y="1227029"/>
                      <a:pt x="251307" y="1124900"/>
                    </a:cubicBezTo>
                    <a:cubicBezTo>
                      <a:pt x="91621" y="1003051"/>
                      <a:pt x="0" y="826869"/>
                      <a:pt x="0" y="641654"/>
                    </a:cubicBezTo>
                    <a:close/>
                  </a:path>
                </a:pathLst>
              </a:custGeom>
              <a:solidFill>
                <a:srgbClr val="92D05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436" tIns="222226" rIns="249436" bIns="222226" numCol="1" spcCol="1270" anchor="ctr" anchorCtr="0">
                <a:noAutofit/>
              </a:bodyPr>
              <a:lstStyle/>
              <a:p>
                <a:pPr lvl="0" algn="ctr" defTabSz="1200150">
                  <a:lnSpc>
                    <a:spcPct val="90000"/>
                  </a:lnSpc>
                  <a:spcBef>
                    <a:spcPct val="0"/>
                  </a:spcBef>
                  <a:spcAft>
                    <a:spcPct val="35000"/>
                  </a:spcAft>
                </a:pPr>
                <a:r>
                  <a:rPr lang="es-ES" sz="1600" dirty="0"/>
                  <a:t>F</a:t>
                </a:r>
                <a:endParaRPr lang="es-ES" sz="1600" kern="1200" dirty="0"/>
              </a:p>
            </p:txBody>
          </p:sp>
          <p:sp>
            <p:nvSpPr>
              <p:cNvPr id="26" name="25 Forma"/>
              <p:cNvSpPr/>
              <p:nvPr/>
            </p:nvSpPr>
            <p:spPr>
              <a:xfrm>
                <a:off x="1331630" y="836725"/>
                <a:ext cx="6182071" cy="498270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
          <p:nvSpPr>
            <p:cNvPr id="18" name="17 Forma libre"/>
            <p:cNvSpPr/>
            <p:nvPr/>
          </p:nvSpPr>
          <p:spPr>
            <a:xfrm>
              <a:off x="2771801" y="3393133"/>
              <a:ext cx="1155621" cy="1317861"/>
            </a:xfrm>
            <a:custGeom>
              <a:avLst/>
              <a:gdLst>
                <a:gd name="connsiteX0" fmla="*/ 0 w 1469105"/>
                <a:gd name="connsiteY0" fmla="*/ 641654 h 1283308"/>
                <a:gd name="connsiteX1" fmla="*/ 251308 w 1469105"/>
                <a:gd name="connsiteY1" fmla="*/ 158408 h 1283308"/>
                <a:gd name="connsiteX2" fmla="*/ 734554 w 1469105"/>
                <a:gd name="connsiteY2" fmla="*/ 0 h 1283308"/>
                <a:gd name="connsiteX3" fmla="*/ 1217800 w 1469105"/>
                <a:gd name="connsiteY3" fmla="*/ 158409 h 1283308"/>
                <a:gd name="connsiteX4" fmla="*/ 1469106 w 1469105"/>
                <a:gd name="connsiteY4" fmla="*/ 641655 h 1283308"/>
                <a:gd name="connsiteX5" fmla="*/ 1217799 w 1469105"/>
                <a:gd name="connsiteY5" fmla="*/ 1124901 h 1283308"/>
                <a:gd name="connsiteX6" fmla="*/ 734553 w 1469105"/>
                <a:gd name="connsiteY6" fmla="*/ 1283309 h 1283308"/>
                <a:gd name="connsiteX7" fmla="*/ 251307 w 1469105"/>
                <a:gd name="connsiteY7" fmla="*/ 1124900 h 1283308"/>
                <a:gd name="connsiteX8" fmla="*/ 0 w 1469105"/>
                <a:gd name="connsiteY8" fmla="*/ 641654 h 12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105" h="1283308">
                  <a:moveTo>
                    <a:pt x="0" y="641654"/>
                  </a:moveTo>
                  <a:cubicBezTo>
                    <a:pt x="0" y="456438"/>
                    <a:pt x="91622" y="280257"/>
                    <a:pt x="251308" y="158408"/>
                  </a:cubicBezTo>
                  <a:cubicBezTo>
                    <a:pt x="385150" y="56280"/>
                    <a:pt x="556839" y="0"/>
                    <a:pt x="734554" y="0"/>
                  </a:cubicBezTo>
                  <a:cubicBezTo>
                    <a:pt x="912269" y="0"/>
                    <a:pt x="1083958" y="56280"/>
                    <a:pt x="1217800" y="158409"/>
                  </a:cubicBezTo>
                  <a:cubicBezTo>
                    <a:pt x="1377486" y="280258"/>
                    <a:pt x="1469107" y="456440"/>
                    <a:pt x="1469106" y="641655"/>
                  </a:cubicBezTo>
                  <a:cubicBezTo>
                    <a:pt x="1469106" y="826871"/>
                    <a:pt x="1377485" y="1003052"/>
                    <a:pt x="1217799" y="1124901"/>
                  </a:cubicBezTo>
                  <a:cubicBezTo>
                    <a:pt x="1083957" y="1227029"/>
                    <a:pt x="912268" y="1283309"/>
                    <a:pt x="734553" y="1283309"/>
                  </a:cubicBezTo>
                  <a:cubicBezTo>
                    <a:pt x="556838" y="1283309"/>
                    <a:pt x="385149" y="1227029"/>
                    <a:pt x="251307" y="1124900"/>
                  </a:cubicBezTo>
                  <a:cubicBezTo>
                    <a:pt x="91621" y="1003051"/>
                    <a:pt x="0" y="826869"/>
                    <a:pt x="0" y="641654"/>
                  </a:cubicBez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436" tIns="222226" rIns="249436" bIns="222226" numCol="1" spcCol="1270" anchor="ctr" anchorCtr="0">
              <a:noAutofit/>
            </a:bodyPr>
            <a:lstStyle/>
            <a:p>
              <a:pPr lvl="0" algn="ctr" defTabSz="1200150">
                <a:lnSpc>
                  <a:spcPct val="90000"/>
                </a:lnSpc>
                <a:spcBef>
                  <a:spcPct val="0"/>
                </a:spcBef>
                <a:spcAft>
                  <a:spcPct val="35000"/>
                </a:spcAft>
              </a:pPr>
              <a:r>
                <a:rPr lang="es-ES" dirty="0"/>
                <a:t>C</a:t>
              </a:r>
              <a:endParaRPr lang="es-ES" kern="1200" dirty="0"/>
            </a:p>
          </p:txBody>
        </p:sp>
        <p:sp>
          <p:nvSpPr>
            <p:cNvPr id="19" name="18 Forma libre"/>
            <p:cNvSpPr/>
            <p:nvPr/>
          </p:nvSpPr>
          <p:spPr>
            <a:xfrm>
              <a:off x="3923928" y="3789224"/>
              <a:ext cx="1656000" cy="1656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sz="2000" dirty="0"/>
                <a:t>E</a:t>
              </a:r>
              <a:endParaRPr lang="es-ES" sz="2000" kern="1200" dirty="0"/>
            </a:p>
          </p:txBody>
        </p:sp>
      </p:grpSp>
      <p:grpSp>
        <p:nvGrpSpPr>
          <p:cNvPr id="27" name="20 Grupo"/>
          <p:cNvGrpSpPr/>
          <p:nvPr/>
        </p:nvGrpSpPr>
        <p:grpSpPr>
          <a:xfrm rot="1807873">
            <a:off x="6264812" y="747681"/>
            <a:ext cx="2196172" cy="3360527"/>
            <a:chOff x="1331630" y="836725"/>
            <a:chExt cx="6182071" cy="6380999"/>
          </a:xfrm>
        </p:grpSpPr>
        <p:grpSp>
          <p:nvGrpSpPr>
            <p:cNvPr id="28" name="10 Grupo"/>
            <p:cNvGrpSpPr/>
            <p:nvPr/>
          </p:nvGrpSpPr>
          <p:grpSpPr>
            <a:xfrm>
              <a:off x="1331630" y="836725"/>
              <a:ext cx="6182071" cy="6380999"/>
              <a:chOff x="1331630" y="836725"/>
              <a:chExt cx="6182071" cy="6380999"/>
            </a:xfrm>
          </p:grpSpPr>
          <p:sp>
            <p:nvSpPr>
              <p:cNvPr id="31" name="30 Elipse"/>
              <p:cNvSpPr/>
              <p:nvPr/>
            </p:nvSpPr>
            <p:spPr>
              <a:xfrm>
                <a:off x="1784947" y="904224"/>
                <a:ext cx="5340600" cy="1854720"/>
              </a:xfrm>
              <a:prstGeom prst="ellipse">
                <a:avLst/>
              </a:prstGeom>
            </p:spPr>
            <p:style>
              <a:lnRef idx="0">
                <a:schemeClr val="accent1">
                  <a:hueOff val="0"/>
                  <a:satOff val="0"/>
                  <a:lumOff val="0"/>
                  <a:alphaOff val="0"/>
                </a:schemeClr>
              </a:lnRef>
              <a:fillRef idx="1">
                <a:schemeClr val="accent1">
                  <a:tint val="50000"/>
                  <a:alpha val="40000"/>
                  <a:hueOff val="0"/>
                  <a:satOff val="0"/>
                  <a:lumOff val="0"/>
                  <a:alphaOff val="0"/>
                </a:schemeClr>
              </a:fillRef>
              <a:effectRef idx="0">
                <a:schemeClr val="accent1">
                  <a:tint val="50000"/>
                  <a:alpha val="40000"/>
                  <a:hueOff val="0"/>
                  <a:satOff val="0"/>
                  <a:lumOff val="0"/>
                  <a:alphaOff val="0"/>
                </a:schemeClr>
              </a:effectRef>
              <a:fontRef idx="minor">
                <a:schemeClr val="lt1">
                  <a:hueOff val="0"/>
                  <a:satOff val="0"/>
                  <a:lumOff val="0"/>
                  <a:alphaOff val="0"/>
                </a:schemeClr>
              </a:fontRef>
            </p:style>
          </p:sp>
          <p:sp>
            <p:nvSpPr>
              <p:cNvPr id="32" name="31 Flecha abajo"/>
              <p:cNvSpPr/>
              <p:nvPr/>
            </p:nvSpPr>
            <p:spPr>
              <a:xfrm>
                <a:off x="3923928" y="5517812"/>
                <a:ext cx="1057100" cy="1007532"/>
              </a:xfrm>
              <a:prstGeom prst="downArrow">
                <a:avLst/>
              </a:prstGeom>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sp>
          <p:sp>
            <p:nvSpPr>
              <p:cNvPr id="33" name="32 Forma libre"/>
              <p:cNvSpPr/>
              <p:nvPr/>
            </p:nvSpPr>
            <p:spPr>
              <a:xfrm>
                <a:off x="1979527" y="5975724"/>
                <a:ext cx="4968000" cy="1242000"/>
              </a:xfrm>
              <a:custGeom>
                <a:avLst/>
                <a:gdLst>
                  <a:gd name="connsiteX0" fmla="*/ 0 w 4968000"/>
                  <a:gd name="connsiteY0" fmla="*/ 0 h 1242000"/>
                  <a:gd name="connsiteX1" fmla="*/ 4968000 w 4968000"/>
                  <a:gd name="connsiteY1" fmla="*/ 0 h 1242000"/>
                  <a:gd name="connsiteX2" fmla="*/ 4968000 w 4968000"/>
                  <a:gd name="connsiteY2" fmla="*/ 1242000 h 1242000"/>
                  <a:gd name="connsiteX3" fmla="*/ 0 w 4968000"/>
                  <a:gd name="connsiteY3" fmla="*/ 1242000 h 1242000"/>
                  <a:gd name="connsiteX4" fmla="*/ 0 w 4968000"/>
                  <a:gd name="connsiteY4" fmla="*/ 0 h 124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68000" h="1242000">
                    <a:moveTo>
                      <a:pt x="0" y="0"/>
                    </a:moveTo>
                    <a:lnTo>
                      <a:pt x="4968000" y="0"/>
                    </a:lnTo>
                    <a:lnTo>
                      <a:pt x="4968000" y="1242000"/>
                    </a:lnTo>
                    <a:lnTo>
                      <a:pt x="0" y="1242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12928" tIns="312928" rIns="312928" bIns="312928" numCol="1" spcCol="1270" anchor="ctr" anchorCtr="0">
                <a:noAutofit/>
              </a:bodyPr>
              <a:lstStyle/>
              <a:p>
                <a:pPr lvl="0" algn="ctr" defTabSz="1955800">
                  <a:lnSpc>
                    <a:spcPct val="90000"/>
                  </a:lnSpc>
                  <a:spcBef>
                    <a:spcPct val="0"/>
                  </a:spcBef>
                  <a:spcAft>
                    <a:spcPct val="35000"/>
                  </a:spcAft>
                </a:pPr>
                <a:endParaRPr lang="es-ES" sz="4400" kern="1200"/>
              </a:p>
            </p:txBody>
          </p:sp>
          <p:sp>
            <p:nvSpPr>
              <p:cNvPr id="34" name="33 Forma libre"/>
              <p:cNvSpPr/>
              <p:nvPr/>
            </p:nvSpPr>
            <p:spPr>
              <a:xfrm>
                <a:off x="3707907" y="2221708"/>
                <a:ext cx="1259999" cy="1145229"/>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a:solidFill>
                <a:srgbClr val="FFC00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kern="1200" dirty="0" smtClean="0"/>
                  <a:t>c</a:t>
                </a:r>
                <a:endParaRPr lang="es-ES" kern="1200" dirty="0"/>
              </a:p>
            </p:txBody>
          </p:sp>
          <p:sp>
            <p:nvSpPr>
              <p:cNvPr id="35" name="34 Forma libre"/>
              <p:cNvSpPr/>
              <p:nvPr/>
            </p:nvSpPr>
            <p:spPr>
              <a:xfrm>
                <a:off x="1907704" y="1421984"/>
                <a:ext cx="1863000" cy="1863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sz="2000" dirty="0"/>
                  <a:t>A</a:t>
                </a:r>
                <a:endParaRPr lang="es-ES" sz="2000" kern="1200" dirty="0"/>
              </a:p>
            </p:txBody>
          </p:sp>
          <p:sp>
            <p:nvSpPr>
              <p:cNvPr id="36" name="35 Forma libre"/>
              <p:cNvSpPr/>
              <p:nvPr/>
            </p:nvSpPr>
            <p:spPr>
              <a:xfrm>
                <a:off x="4494873" y="1196751"/>
                <a:ext cx="1440000" cy="1440000"/>
              </a:xfrm>
              <a:custGeom>
                <a:avLst/>
                <a:gdLst>
                  <a:gd name="connsiteX0" fmla="*/ 0 w 1469105"/>
                  <a:gd name="connsiteY0" fmla="*/ 641654 h 1283308"/>
                  <a:gd name="connsiteX1" fmla="*/ 251308 w 1469105"/>
                  <a:gd name="connsiteY1" fmla="*/ 158408 h 1283308"/>
                  <a:gd name="connsiteX2" fmla="*/ 734554 w 1469105"/>
                  <a:gd name="connsiteY2" fmla="*/ 0 h 1283308"/>
                  <a:gd name="connsiteX3" fmla="*/ 1217800 w 1469105"/>
                  <a:gd name="connsiteY3" fmla="*/ 158409 h 1283308"/>
                  <a:gd name="connsiteX4" fmla="*/ 1469106 w 1469105"/>
                  <a:gd name="connsiteY4" fmla="*/ 641655 h 1283308"/>
                  <a:gd name="connsiteX5" fmla="*/ 1217799 w 1469105"/>
                  <a:gd name="connsiteY5" fmla="*/ 1124901 h 1283308"/>
                  <a:gd name="connsiteX6" fmla="*/ 734553 w 1469105"/>
                  <a:gd name="connsiteY6" fmla="*/ 1283309 h 1283308"/>
                  <a:gd name="connsiteX7" fmla="*/ 251307 w 1469105"/>
                  <a:gd name="connsiteY7" fmla="*/ 1124900 h 1283308"/>
                  <a:gd name="connsiteX8" fmla="*/ 0 w 1469105"/>
                  <a:gd name="connsiteY8" fmla="*/ 641654 h 12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105" h="1283308">
                    <a:moveTo>
                      <a:pt x="0" y="641654"/>
                    </a:moveTo>
                    <a:cubicBezTo>
                      <a:pt x="0" y="456438"/>
                      <a:pt x="91622" y="280257"/>
                      <a:pt x="251308" y="158408"/>
                    </a:cubicBezTo>
                    <a:cubicBezTo>
                      <a:pt x="385150" y="56280"/>
                      <a:pt x="556839" y="0"/>
                      <a:pt x="734554" y="0"/>
                    </a:cubicBezTo>
                    <a:cubicBezTo>
                      <a:pt x="912269" y="0"/>
                      <a:pt x="1083958" y="56280"/>
                      <a:pt x="1217800" y="158409"/>
                    </a:cubicBezTo>
                    <a:cubicBezTo>
                      <a:pt x="1377486" y="280258"/>
                      <a:pt x="1469107" y="456440"/>
                      <a:pt x="1469106" y="641655"/>
                    </a:cubicBezTo>
                    <a:cubicBezTo>
                      <a:pt x="1469106" y="826871"/>
                      <a:pt x="1377485" y="1003052"/>
                      <a:pt x="1217799" y="1124901"/>
                    </a:cubicBezTo>
                    <a:cubicBezTo>
                      <a:pt x="1083957" y="1227029"/>
                      <a:pt x="912268" y="1283309"/>
                      <a:pt x="734553" y="1283309"/>
                    </a:cubicBezTo>
                    <a:cubicBezTo>
                      <a:pt x="556838" y="1283309"/>
                      <a:pt x="385149" y="1227029"/>
                      <a:pt x="251307" y="1124900"/>
                    </a:cubicBezTo>
                    <a:cubicBezTo>
                      <a:pt x="91621" y="1003051"/>
                      <a:pt x="0" y="826869"/>
                      <a:pt x="0" y="641654"/>
                    </a:cubicBezTo>
                    <a:close/>
                  </a:path>
                </a:pathLst>
              </a:custGeom>
              <a:solidFill>
                <a:schemeClr val="accent5">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436" tIns="222226" rIns="249436" bIns="222226" numCol="1" spcCol="1270" anchor="ctr" anchorCtr="0">
                <a:noAutofit/>
              </a:bodyPr>
              <a:lstStyle/>
              <a:p>
                <a:pPr lvl="0" algn="ctr" defTabSz="1200150">
                  <a:lnSpc>
                    <a:spcPct val="90000"/>
                  </a:lnSpc>
                  <a:spcBef>
                    <a:spcPct val="0"/>
                  </a:spcBef>
                  <a:spcAft>
                    <a:spcPct val="35000"/>
                  </a:spcAft>
                </a:pPr>
                <a:r>
                  <a:rPr lang="es-ES" sz="2000" dirty="0"/>
                  <a:t>B</a:t>
                </a:r>
                <a:endParaRPr lang="es-ES" sz="2000" kern="1200" dirty="0"/>
              </a:p>
            </p:txBody>
          </p:sp>
          <p:sp>
            <p:nvSpPr>
              <p:cNvPr id="37" name="36 Forma"/>
              <p:cNvSpPr/>
              <p:nvPr/>
            </p:nvSpPr>
            <p:spPr>
              <a:xfrm>
                <a:off x="1331630" y="836725"/>
                <a:ext cx="6182071" cy="498270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sp>
        </p:grpSp>
        <p:sp>
          <p:nvSpPr>
            <p:cNvPr id="29" name="28 Forma libre"/>
            <p:cNvSpPr/>
            <p:nvPr/>
          </p:nvSpPr>
          <p:spPr>
            <a:xfrm>
              <a:off x="2771797" y="3393137"/>
              <a:ext cx="1078628" cy="900001"/>
            </a:xfrm>
            <a:custGeom>
              <a:avLst/>
              <a:gdLst>
                <a:gd name="connsiteX0" fmla="*/ 0 w 1469105"/>
                <a:gd name="connsiteY0" fmla="*/ 641654 h 1283308"/>
                <a:gd name="connsiteX1" fmla="*/ 251308 w 1469105"/>
                <a:gd name="connsiteY1" fmla="*/ 158408 h 1283308"/>
                <a:gd name="connsiteX2" fmla="*/ 734554 w 1469105"/>
                <a:gd name="connsiteY2" fmla="*/ 0 h 1283308"/>
                <a:gd name="connsiteX3" fmla="*/ 1217800 w 1469105"/>
                <a:gd name="connsiteY3" fmla="*/ 158409 h 1283308"/>
                <a:gd name="connsiteX4" fmla="*/ 1469106 w 1469105"/>
                <a:gd name="connsiteY4" fmla="*/ 641655 h 1283308"/>
                <a:gd name="connsiteX5" fmla="*/ 1217799 w 1469105"/>
                <a:gd name="connsiteY5" fmla="*/ 1124901 h 1283308"/>
                <a:gd name="connsiteX6" fmla="*/ 734553 w 1469105"/>
                <a:gd name="connsiteY6" fmla="*/ 1283309 h 1283308"/>
                <a:gd name="connsiteX7" fmla="*/ 251307 w 1469105"/>
                <a:gd name="connsiteY7" fmla="*/ 1124900 h 1283308"/>
                <a:gd name="connsiteX8" fmla="*/ 0 w 1469105"/>
                <a:gd name="connsiteY8" fmla="*/ 641654 h 128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9105" h="1283308">
                  <a:moveTo>
                    <a:pt x="0" y="641654"/>
                  </a:moveTo>
                  <a:cubicBezTo>
                    <a:pt x="0" y="456438"/>
                    <a:pt x="91622" y="280257"/>
                    <a:pt x="251308" y="158408"/>
                  </a:cubicBezTo>
                  <a:cubicBezTo>
                    <a:pt x="385150" y="56280"/>
                    <a:pt x="556839" y="0"/>
                    <a:pt x="734554" y="0"/>
                  </a:cubicBezTo>
                  <a:cubicBezTo>
                    <a:pt x="912269" y="0"/>
                    <a:pt x="1083958" y="56280"/>
                    <a:pt x="1217800" y="158409"/>
                  </a:cubicBezTo>
                  <a:cubicBezTo>
                    <a:pt x="1377486" y="280258"/>
                    <a:pt x="1469107" y="456440"/>
                    <a:pt x="1469106" y="641655"/>
                  </a:cubicBezTo>
                  <a:cubicBezTo>
                    <a:pt x="1469106" y="826871"/>
                    <a:pt x="1377485" y="1003052"/>
                    <a:pt x="1217799" y="1124901"/>
                  </a:cubicBezTo>
                  <a:cubicBezTo>
                    <a:pt x="1083957" y="1227029"/>
                    <a:pt x="912268" y="1283309"/>
                    <a:pt x="734553" y="1283309"/>
                  </a:cubicBezTo>
                  <a:cubicBezTo>
                    <a:pt x="556838" y="1283309"/>
                    <a:pt x="385149" y="1227029"/>
                    <a:pt x="251307" y="1124900"/>
                  </a:cubicBezTo>
                  <a:cubicBezTo>
                    <a:pt x="91621" y="1003051"/>
                    <a:pt x="0" y="826869"/>
                    <a:pt x="0" y="641654"/>
                  </a:cubicBezTo>
                  <a:close/>
                </a:path>
              </a:pathLst>
            </a:custGeom>
            <a:solidFill>
              <a:schemeClr val="accent3">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49436" tIns="222226" rIns="249436" bIns="222226" numCol="1" spcCol="1270" anchor="ctr" anchorCtr="0">
              <a:noAutofit/>
            </a:bodyPr>
            <a:lstStyle/>
            <a:p>
              <a:pPr lvl="0" algn="ctr" defTabSz="1200150">
                <a:lnSpc>
                  <a:spcPct val="90000"/>
                </a:lnSpc>
                <a:spcBef>
                  <a:spcPct val="0"/>
                </a:spcBef>
                <a:spcAft>
                  <a:spcPct val="35000"/>
                </a:spcAft>
              </a:pPr>
              <a:r>
                <a:rPr lang="es-ES" dirty="0"/>
                <a:t>D</a:t>
              </a:r>
              <a:endParaRPr lang="es-ES" kern="1200" dirty="0"/>
            </a:p>
          </p:txBody>
        </p:sp>
        <p:sp>
          <p:nvSpPr>
            <p:cNvPr id="30" name="29 Forma libre"/>
            <p:cNvSpPr/>
            <p:nvPr/>
          </p:nvSpPr>
          <p:spPr>
            <a:xfrm>
              <a:off x="3923928" y="3789224"/>
              <a:ext cx="1656000" cy="1656000"/>
            </a:xfrm>
            <a:custGeom>
              <a:avLst/>
              <a:gdLst>
                <a:gd name="connsiteX0" fmla="*/ 0 w 1863000"/>
                <a:gd name="connsiteY0" fmla="*/ 931500 h 1863000"/>
                <a:gd name="connsiteX1" fmla="*/ 272831 w 1863000"/>
                <a:gd name="connsiteY1" fmla="*/ 272830 h 1863000"/>
                <a:gd name="connsiteX2" fmla="*/ 931502 w 1863000"/>
                <a:gd name="connsiteY2" fmla="*/ 1 h 1863000"/>
                <a:gd name="connsiteX3" fmla="*/ 1590172 w 1863000"/>
                <a:gd name="connsiteY3" fmla="*/ 272832 h 1863000"/>
                <a:gd name="connsiteX4" fmla="*/ 1863001 w 1863000"/>
                <a:gd name="connsiteY4" fmla="*/ 931503 h 1863000"/>
                <a:gd name="connsiteX5" fmla="*/ 1590171 w 1863000"/>
                <a:gd name="connsiteY5" fmla="*/ 1590173 h 1863000"/>
                <a:gd name="connsiteX6" fmla="*/ 931501 w 1863000"/>
                <a:gd name="connsiteY6" fmla="*/ 1863003 h 1863000"/>
                <a:gd name="connsiteX7" fmla="*/ 272831 w 1863000"/>
                <a:gd name="connsiteY7" fmla="*/ 1590172 h 1863000"/>
                <a:gd name="connsiteX8" fmla="*/ 2 w 1863000"/>
                <a:gd name="connsiteY8" fmla="*/ 931502 h 1863000"/>
                <a:gd name="connsiteX9" fmla="*/ 0 w 1863000"/>
                <a:gd name="connsiteY9" fmla="*/ 931500 h 186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63000" h="1863000">
                  <a:moveTo>
                    <a:pt x="0" y="931500"/>
                  </a:moveTo>
                  <a:cubicBezTo>
                    <a:pt x="0" y="684451"/>
                    <a:pt x="98141" y="447520"/>
                    <a:pt x="272831" y="272830"/>
                  </a:cubicBezTo>
                  <a:cubicBezTo>
                    <a:pt x="447521" y="98140"/>
                    <a:pt x="684452" y="0"/>
                    <a:pt x="931502" y="1"/>
                  </a:cubicBezTo>
                  <a:cubicBezTo>
                    <a:pt x="1178551" y="1"/>
                    <a:pt x="1415482" y="98142"/>
                    <a:pt x="1590172" y="272832"/>
                  </a:cubicBezTo>
                  <a:cubicBezTo>
                    <a:pt x="1764862" y="447522"/>
                    <a:pt x="1863002" y="684453"/>
                    <a:pt x="1863001" y="931503"/>
                  </a:cubicBezTo>
                  <a:cubicBezTo>
                    <a:pt x="1863001" y="1178552"/>
                    <a:pt x="1764861" y="1415483"/>
                    <a:pt x="1590171" y="1590173"/>
                  </a:cubicBezTo>
                  <a:cubicBezTo>
                    <a:pt x="1415481" y="1764863"/>
                    <a:pt x="1178550" y="1863003"/>
                    <a:pt x="931501" y="1863003"/>
                  </a:cubicBezTo>
                  <a:cubicBezTo>
                    <a:pt x="684452" y="1863003"/>
                    <a:pt x="447521" y="1764863"/>
                    <a:pt x="272831" y="1590172"/>
                  </a:cubicBezTo>
                  <a:cubicBezTo>
                    <a:pt x="98141" y="1415482"/>
                    <a:pt x="1" y="1178551"/>
                    <a:pt x="2" y="931502"/>
                  </a:cubicBezTo>
                  <a:lnTo>
                    <a:pt x="0" y="931500"/>
                  </a:lnTo>
                  <a:close/>
                </a:path>
              </a:pathLst>
            </a:custGeom>
            <a:solidFill>
              <a:schemeClr val="accent2">
                <a:lumMod val="60000"/>
                <a:lumOff val="4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16010" tIns="316010" rIns="316010" bIns="316010" numCol="1" spcCol="1270" anchor="ctr" anchorCtr="0">
              <a:noAutofit/>
            </a:bodyPr>
            <a:lstStyle/>
            <a:p>
              <a:pPr lvl="0" algn="ctr" defTabSz="1511300">
                <a:lnSpc>
                  <a:spcPct val="90000"/>
                </a:lnSpc>
                <a:spcBef>
                  <a:spcPct val="0"/>
                </a:spcBef>
                <a:spcAft>
                  <a:spcPct val="35000"/>
                </a:spcAft>
              </a:pPr>
              <a:r>
                <a:rPr lang="es-ES" sz="2000" dirty="0"/>
                <a:t>C</a:t>
              </a:r>
              <a:endParaRPr lang="es-ES" sz="2000" kern="1200" dirty="0"/>
            </a:p>
          </p:txBody>
        </p:sp>
      </p:grpSp>
      <p:grpSp>
        <p:nvGrpSpPr>
          <p:cNvPr id="40" name="Agrupar 39"/>
          <p:cNvGrpSpPr/>
          <p:nvPr/>
        </p:nvGrpSpPr>
        <p:grpSpPr>
          <a:xfrm>
            <a:off x="377789" y="1303118"/>
            <a:ext cx="8388421" cy="3990509"/>
            <a:chOff x="288034" y="880569"/>
            <a:chExt cx="8388421" cy="5132336"/>
          </a:xfrm>
        </p:grpSpPr>
        <p:sp>
          <p:nvSpPr>
            <p:cNvPr id="41" name="Elipse 40"/>
            <p:cNvSpPr/>
            <p:nvPr/>
          </p:nvSpPr>
          <p:spPr>
            <a:xfrm>
              <a:off x="288034" y="1846705"/>
              <a:ext cx="8388421" cy="4166200"/>
            </a:xfrm>
            <a:prstGeom prst="ellipse">
              <a:avLst/>
            </a:prstGeom>
            <a:ln>
              <a:solidFill>
                <a:srgbClr val="002060"/>
              </a:solidFill>
            </a:ln>
          </p:spPr>
          <p:style>
            <a:lnRef idx="2">
              <a:scrgbClr r="0" g="0" b="0"/>
            </a:lnRef>
            <a:fillRef idx="1">
              <a:schemeClr val="accent1">
                <a:alpha val="50000"/>
                <a:hueOff val="0"/>
                <a:satOff val="0"/>
                <a:lumOff val="0"/>
                <a:alphaOff val="0"/>
              </a:schemeClr>
            </a:fillRef>
            <a:effectRef idx="0">
              <a:schemeClr val="accent1">
                <a:alpha val="50000"/>
                <a:hueOff val="0"/>
                <a:satOff val="0"/>
                <a:lumOff val="0"/>
                <a:alphaOff val="0"/>
              </a:schemeClr>
            </a:effectRef>
            <a:fontRef idx="minor">
              <a:schemeClr val="tx1"/>
            </a:fontRef>
          </p:style>
        </p:sp>
        <p:sp>
          <p:nvSpPr>
            <p:cNvPr id="42" name="Elipse 4"/>
            <p:cNvSpPr/>
            <p:nvPr/>
          </p:nvSpPr>
          <p:spPr>
            <a:xfrm>
              <a:off x="1516490" y="880569"/>
              <a:ext cx="5931509" cy="4251766"/>
            </a:xfrm>
            <a:prstGeom prst="rect">
              <a:avLst/>
            </a:prstGeom>
          </p:spPr>
          <p:style>
            <a:lnRef idx="0">
              <a:scrgbClr r="0" g="0" b="0"/>
            </a:lnRef>
            <a:fillRef idx="0">
              <a:scrgbClr r="0" g="0" b="0"/>
            </a:fillRef>
            <a:effectRef idx="0">
              <a:scrgbClr r="0" g="0" b="0"/>
            </a:effectRef>
            <a:fontRef idx="minor">
              <a:schemeClr val="tx1"/>
            </a:fontRef>
          </p:style>
          <p:txBody>
            <a:bodyPr spcFirstLastPara="0" vert="horz" wrap="square" lIns="0" tIns="0" rIns="0" bIns="0" numCol="1" spcCol="1270" anchor="ctr" anchorCtr="0">
              <a:noAutofit/>
            </a:bodyPr>
            <a:lstStyle/>
            <a:p>
              <a:pPr lvl="0" algn="l" defTabSz="1244600">
                <a:lnSpc>
                  <a:spcPct val="90000"/>
                </a:lnSpc>
                <a:spcBef>
                  <a:spcPct val="0"/>
                </a:spcBef>
                <a:spcAft>
                  <a:spcPct val="35000"/>
                </a:spcAft>
              </a:pPr>
              <a:r>
                <a:rPr lang="es-ES" sz="2800" b="1" kern="1200" dirty="0" smtClean="0">
                  <a:solidFill>
                    <a:srgbClr val="002060"/>
                  </a:solidFill>
                </a:rPr>
                <a:t>COMPROMISOS Y                              VALOR COMPARTIDO</a:t>
              </a:r>
              <a:endParaRPr lang="es-ES" sz="2800" b="1" kern="1200" dirty="0">
                <a:solidFill>
                  <a:srgbClr val="002060"/>
                </a:solidFill>
              </a:endParaRPr>
            </a:p>
          </p:txBody>
        </p:sp>
      </p:grpSp>
      <p:sp>
        <p:nvSpPr>
          <p:cNvPr id="3" name="Rectángulo 2"/>
          <p:cNvSpPr/>
          <p:nvPr/>
        </p:nvSpPr>
        <p:spPr>
          <a:xfrm>
            <a:off x="1100512" y="5809291"/>
            <a:ext cx="6437242" cy="646331"/>
          </a:xfrm>
          <a:prstGeom prst="rect">
            <a:avLst/>
          </a:prstGeom>
        </p:spPr>
        <p:txBody>
          <a:bodyPr wrap="square">
            <a:spAutoFit/>
          </a:bodyPr>
          <a:lstStyle/>
          <a:p>
            <a:pPr algn="ctr">
              <a:spcBef>
                <a:spcPct val="50000"/>
              </a:spcBef>
              <a:defRPr/>
            </a:pPr>
            <a:r>
              <a:rPr lang="es-ES" b="1" dirty="0">
                <a:solidFill>
                  <a:srgbClr val="3366FF"/>
                </a:solidFill>
                <a:latin typeface="Verdana" charset="0"/>
              </a:rPr>
              <a:t>ECOSISTEMA DE ACOMPAÑAMIENTO A LA INNOVACIÓN Y EL EMPRENDIMIENTO</a:t>
            </a:r>
          </a:p>
        </p:txBody>
      </p:sp>
    </p:spTree>
    <p:extLst>
      <p:ext uri="{BB962C8B-B14F-4D97-AF65-F5344CB8AC3E}">
        <p14:creationId xmlns:p14="http://schemas.microsoft.com/office/powerpoint/2010/main" val="382787466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Reflexión personal</a:t>
            </a:r>
            <a:endParaRPr lang="es-ES" dirty="0"/>
          </a:p>
        </p:txBody>
      </p:sp>
      <p:sp>
        <p:nvSpPr>
          <p:cNvPr id="3" name="Marcador de contenido 2"/>
          <p:cNvSpPr>
            <a:spLocks noGrp="1"/>
          </p:cNvSpPr>
          <p:nvPr>
            <p:ph idx="1"/>
          </p:nvPr>
        </p:nvSpPr>
        <p:spPr/>
        <p:txBody>
          <a:bodyPr>
            <a:normAutofit fontScale="85000" lnSpcReduction="20000"/>
          </a:bodyPr>
          <a:lstStyle/>
          <a:p>
            <a:r>
              <a:rPr lang="es-ES" dirty="0" smtClean="0"/>
              <a:t>Mujeres </a:t>
            </a:r>
            <a:r>
              <a:rPr lang="es-ES" dirty="0" smtClean="0"/>
              <a:t>y hombres enamorados de su pueblo y que han hecho un pueblo del que es fácil enamorarse</a:t>
            </a:r>
          </a:p>
          <a:p>
            <a:r>
              <a:rPr lang="es-ES" dirty="0" smtClean="0"/>
              <a:t>Elementos valiosos de la identidad colectiva</a:t>
            </a:r>
          </a:p>
          <a:p>
            <a:r>
              <a:rPr lang="es-ES" dirty="0" smtClean="0"/>
              <a:t>Paisaje como resultado del acumulado de años</a:t>
            </a:r>
          </a:p>
          <a:p>
            <a:r>
              <a:rPr lang="es-ES" dirty="0" smtClean="0"/>
              <a:t>T</a:t>
            </a:r>
            <a:r>
              <a:rPr lang="es-ES" dirty="0" smtClean="0"/>
              <a:t>erritorios singulares, </a:t>
            </a:r>
            <a:r>
              <a:rPr lang="es-ES" dirty="0" smtClean="0"/>
              <a:t>distinto, diverso, con espíritu, con alma</a:t>
            </a:r>
          </a:p>
          <a:p>
            <a:r>
              <a:rPr lang="es-ES" dirty="0" smtClean="0"/>
              <a:t>Muchos de los valores que atesoran pueden ser de incalculable valor para un mundo mejor, mas bello, mas sosegado, mas humano, mas respetuoso con la naturaleza, mas diverso, mas atractivo y mas habitable.</a:t>
            </a:r>
          </a:p>
          <a:p>
            <a:r>
              <a:rPr lang="es-ES" dirty="0" smtClean="0"/>
              <a:t>La necesidad de compartir</a:t>
            </a:r>
          </a:p>
          <a:p>
            <a:endParaRPr lang="es-ES" dirty="0" smtClean="0"/>
          </a:p>
          <a:p>
            <a:endParaRPr lang="es-ES" dirty="0"/>
          </a:p>
        </p:txBody>
      </p:sp>
    </p:spTree>
    <p:extLst>
      <p:ext uri="{BB962C8B-B14F-4D97-AF65-F5344CB8AC3E}">
        <p14:creationId xmlns:p14="http://schemas.microsoft.com/office/powerpoint/2010/main" val="28477756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28140" y="5140828"/>
            <a:ext cx="7266350" cy="1343209"/>
          </a:xfrm>
        </p:spPr>
        <p:txBody>
          <a:bodyPr>
            <a:normAutofit/>
          </a:bodyPr>
          <a:lstStyle/>
          <a:p>
            <a:r>
              <a:rPr lang="es-ES" b="1" dirty="0"/>
              <a:t> </a:t>
            </a:r>
            <a:endParaRPr lang="es-ES" sz="3100" dirty="0"/>
          </a:p>
        </p:txBody>
      </p:sp>
      <p:sp>
        <p:nvSpPr>
          <p:cNvPr id="4" name="Subtítulo 2"/>
          <p:cNvSpPr txBox="1">
            <a:spLocks/>
          </p:cNvSpPr>
          <p:nvPr/>
        </p:nvSpPr>
        <p:spPr>
          <a:xfrm>
            <a:off x="1524000" y="2503254"/>
            <a:ext cx="6400800" cy="120888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00" b="1" dirty="0" smtClean="0">
              <a:solidFill>
                <a:schemeClr val="tx1"/>
              </a:solidFill>
            </a:endParaRPr>
          </a:p>
        </p:txBody>
      </p:sp>
      <p:pic>
        <p:nvPicPr>
          <p:cNvPr id="5"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0900" y="0"/>
            <a:ext cx="1354479"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7339626" y="37671"/>
            <a:ext cx="1660880" cy="1019604"/>
          </a:xfrm>
          <a:prstGeom prst="rect">
            <a:avLst/>
          </a:prstGeom>
          <a:noFill/>
        </p:spPr>
      </p:pic>
      <p:pic>
        <p:nvPicPr>
          <p:cNvPr id="8" name="Imagen 7"/>
          <p:cNvPicPr/>
          <p:nvPr/>
        </p:nvPicPr>
        <p:blipFill>
          <a:blip r:embed="rId5">
            <a:extLst>
              <a:ext uri="{28A0092B-C50C-407E-A947-70E740481C1C}">
                <a14:useLocalDpi xmlns:a14="http://schemas.microsoft.com/office/drawing/2010/main" val="0"/>
              </a:ext>
            </a:extLst>
          </a:blip>
          <a:srcRect/>
          <a:stretch>
            <a:fillRect/>
          </a:stretch>
        </p:blipFill>
        <p:spPr bwMode="auto">
          <a:xfrm>
            <a:off x="388302" y="1057274"/>
            <a:ext cx="2786910" cy="1831325"/>
          </a:xfrm>
          <a:prstGeom prst="rect">
            <a:avLst/>
          </a:prstGeom>
          <a:noFill/>
          <a:ln>
            <a:noFill/>
          </a:ln>
        </p:spPr>
      </p:pic>
      <p:pic>
        <p:nvPicPr>
          <p:cNvPr id="10" name="Imagen 9"/>
          <p:cNvPicPr/>
          <p:nvPr/>
        </p:nvPicPr>
        <p:blipFill>
          <a:blip r:embed="rId6">
            <a:extLst>
              <a:ext uri="{28A0092B-C50C-407E-A947-70E740481C1C}">
                <a14:useLocalDpi xmlns:a14="http://schemas.microsoft.com/office/drawing/2010/main" val="0"/>
              </a:ext>
            </a:extLst>
          </a:blip>
          <a:srcRect/>
          <a:stretch>
            <a:fillRect/>
          </a:stretch>
        </p:blipFill>
        <p:spPr bwMode="auto">
          <a:xfrm>
            <a:off x="3175212" y="1057273"/>
            <a:ext cx="2723355" cy="1831325"/>
          </a:xfrm>
          <a:prstGeom prst="rect">
            <a:avLst/>
          </a:prstGeom>
          <a:noFill/>
          <a:ln>
            <a:noFill/>
          </a:ln>
        </p:spPr>
      </p:pic>
      <p:pic>
        <p:nvPicPr>
          <p:cNvPr id="11" name="Imagen 10"/>
          <p:cNvPicPr/>
          <p:nvPr/>
        </p:nvPicPr>
        <p:blipFill>
          <a:blip r:embed="rId7">
            <a:extLst>
              <a:ext uri="{28A0092B-C50C-407E-A947-70E740481C1C}">
                <a14:useLocalDpi xmlns:a14="http://schemas.microsoft.com/office/drawing/2010/main" val="0"/>
              </a:ext>
            </a:extLst>
          </a:blip>
          <a:srcRect/>
          <a:stretch>
            <a:fillRect/>
          </a:stretch>
        </p:blipFill>
        <p:spPr bwMode="auto">
          <a:xfrm>
            <a:off x="5898567" y="1057273"/>
            <a:ext cx="2605014" cy="1831324"/>
          </a:xfrm>
          <a:prstGeom prst="rect">
            <a:avLst/>
          </a:prstGeom>
          <a:noFill/>
          <a:ln>
            <a:noFill/>
          </a:ln>
        </p:spPr>
      </p:pic>
      <p:pic>
        <p:nvPicPr>
          <p:cNvPr id="12" name="Imagen 11"/>
          <p:cNvPicPr/>
          <p:nvPr/>
        </p:nvPicPr>
        <p:blipFill>
          <a:blip r:embed="rId8">
            <a:extLst>
              <a:ext uri="{28A0092B-C50C-407E-A947-70E740481C1C}">
                <a14:useLocalDpi xmlns:a14="http://schemas.microsoft.com/office/drawing/2010/main" val="0"/>
              </a:ext>
            </a:extLst>
          </a:blip>
          <a:srcRect/>
          <a:stretch>
            <a:fillRect/>
          </a:stretch>
        </p:blipFill>
        <p:spPr bwMode="auto">
          <a:xfrm>
            <a:off x="3175212" y="2888599"/>
            <a:ext cx="2723355" cy="1837056"/>
          </a:xfrm>
          <a:prstGeom prst="rect">
            <a:avLst/>
          </a:prstGeom>
          <a:noFill/>
          <a:ln>
            <a:noFill/>
          </a:ln>
        </p:spPr>
      </p:pic>
      <p:pic>
        <p:nvPicPr>
          <p:cNvPr id="13" name="Imagen 12"/>
          <p:cNvPicPr/>
          <p:nvPr/>
        </p:nvPicPr>
        <p:blipFill>
          <a:blip r:embed="rId9">
            <a:extLst>
              <a:ext uri="{28A0092B-C50C-407E-A947-70E740481C1C}">
                <a14:useLocalDpi xmlns:a14="http://schemas.microsoft.com/office/drawing/2010/main" val="0"/>
              </a:ext>
            </a:extLst>
          </a:blip>
          <a:srcRect/>
          <a:stretch>
            <a:fillRect/>
          </a:stretch>
        </p:blipFill>
        <p:spPr bwMode="auto">
          <a:xfrm>
            <a:off x="5910779" y="4725655"/>
            <a:ext cx="2605014" cy="1910494"/>
          </a:xfrm>
          <a:prstGeom prst="rect">
            <a:avLst/>
          </a:prstGeom>
          <a:noFill/>
          <a:ln>
            <a:noFill/>
          </a:ln>
        </p:spPr>
      </p:pic>
      <p:pic>
        <p:nvPicPr>
          <p:cNvPr id="14" name="Imagen 13"/>
          <p:cNvPicPr/>
          <p:nvPr/>
        </p:nvPicPr>
        <p:blipFill>
          <a:blip r:embed="rId10">
            <a:extLst>
              <a:ext uri="{28A0092B-C50C-407E-A947-70E740481C1C}">
                <a14:useLocalDpi xmlns:a14="http://schemas.microsoft.com/office/drawing/2010/main" val="0"/>
              </a:ext>
            </a:extLst>
          </a:blip>
          <a:srcRect/>
          <a:stretch>
            <a:fillRect/>
          </a:stretch>
        </p:blipFill>
        <p:spPr bwMode="auto">
          <a:xfrm>
            <a:off x="388302" y="4725655"/>
            <a:ext cx="2786910" cy="1910494"/>
          </a:xfrm>
          <a:prstGeom prst="rect">
            <a:avLst/>
          </a:prstGeom>
          <a:noFill/>
          <a:ln>
            <a:noFill/>
          </a:ln>
        </p:spPr>
      </p:pic>
      <p:pic>
        <p:nvPicPr>
          <p:cNvPr id="15" name="Imagen 14"/>
          <p:cNvPicPr/>
          <p:nvPr/>
        </p:nvPicPr>
        <p:blipFill>
          <a:blip r:embed="rId11">
            <a:extLst>
              <a:ext uri="{28A0092B-C50C-407E-A947-70E740481C1C}">
                <a14:useLocalDpi xmlns:a14="http://schemas.microsoft.com/office/drawing/2010/main" val="0"/>
              </a:ext>
            </a:extLst>
          </a:blip>
          <a:srcRect/>
          <a:stretch>
            <a:fillRect/>
          </a:stretch>
        </p:blipFill>
        <p:spPr bwMode="auto">
          <a:xfrm>
            <a:off x="3175212" y="4725655"/>
            <a:ext cx="2735567" cy="1910494"/>
          </a:xfrm>
          <a:prstGeom prst="rect">
            <a:avLst/>
          </a:prstGeom>
          <a:noFill/>
          <a:ln>
            <a:noFill/>
          </a:ln>
        </p:spPr>
      </p:pic>
      <p:pic>
        <p:nvPicPr>
          <p:cNvPr id="16" name="Imagen 15"/>
          <p:cNvPicPr/>
          <p:nvPr/>
        </p:nvPicPr>
        <p:blipFill>
          <a:blip r:embed="rId12">
            <a:extLst>
              <a:ext uri="{28A0092B-C50C-407E-A947-70E740481C1C}">
                <a14:useLocalDpi xmlns:a14="http://schemas.microsoft.com/office/drawing/2010/main" val="0"/>
              </a:ext>
            </a:extLst>
          </a:blip>
          <a:srcRect/>
          <a:stretch>
            <a:fillRect/>
          </a:stretch>
        </p:blipFill>
        <p:spPr bwMode="auto">
          <a:xfrm>
            <a:off x="5898567" y="2815161"/>
            <a:ext cx="2605014" cy="1910494"/>
          </a:xfrm>
          <a:prstGeom prst="rect">
            <a:avLst/>
          </a:prstGeom>
          <a:noFill/>
          <a:ln>
            <a:noFill/>
          </a:ln>
        </p:spPr>
      </p:pic>
      <p:sp>
        <p:nvSpPr>
          <p:cNvPr id="17" name="Subtítulo 2"/>
          <p:cNvSpPr>
            <a:spLocks noGrp="1"/>
          </p:cNvSpPr>
          <p:nvPr>
            <p:ph type="subTitle" idx="1"/>
          </p:nvPr>
        </p:nvSpPr>
        <p:spPr>
          <a:xfrm>
            <a:off x="1524000" y="207587"/>
            <a:ext cx="6133146" cy="512863"/>
          </a:xfrm>
        </p:spPr>
        <p:txBody>
          <a:bodyPr>
            <a:normAutofit fontScale="92500" lnSpcReduction="10000"/>
          </a:bodyPr>
          <a:lstStyle/>
          <a:p>
            <a:r>
              <a:rPr lang="es-ES" dirty="0" smtClean="0">
                <a:solidFill>
                  <a:schemeClr val="tx1"/>
                </a:solidFill>
              </a:rPr>
              <a:t>EU Business </a:t>
            </a:r>
            <a:r>
              <a:rPr lang="es-ES" dirty="0">
                <a:solidFill>
                  <a:schemeClr val="tx1"/>
                </a:solidFill>
              </a:rPr>
              <a:t>Innovation Observatory </a:t>
            </a:r>
            <a:r>
              <a:rPr lang="es-ES" b="1" dirty="0" smtClean="0">
                <a:solidFill>
                  <a:schemeClr val="tx1"/>
                </a:solidFill>
                <a:effectLst/>
              </a:rPr>
              <a:t> </a:t>
            </a:r>
            <a:endParaRPr lang="es-ES" b="1" dirty="0">
              <a:solidFill>
                <a:schemeClr val="tx1"/>
              </a:solidFill>
            </a:endParaRPr>
          </a:p>
        </p:txBody>
      </p:sp>
      <p:pic>
        <p:nvPicPr>
          <p:cNvPr id="18" name="Imagen 17"/>
          <p:cNvPicPr/>
          <p:nvPr/>
        </p:nvPicPr>
        <p:blipFill>
          <a:blip r:embed="rId13">
            <a:extLst>
              <a:ext uri="{28A0092B-C50C-407E-A947-70E740481C1C}">
                <a14:useLocalDpi xmlns:a14="http://schemas.microsoft.com/office/drawing/2010/main" val="0"/>
              </a:ext>
            </a:extLst>
          </a:blip>
          <a:srcRect/>
          <a:stretch>
            <a:fillRect/>
          </a:stretch>
        </p:blipFill>
        <p:spPr bwMode="auto">
          <a:xfrm>
            <a:off x="388302" y="2888600"/>
            <a:ext cx="2786910" cy="1837055"/>
          </a:xfrm>
          <a:prstGeom prst="rect">
            <a:avLst/>
          </a:prstGeom>
          <a:noFill/>
          <a:ln>
            <a:noFill/>
          </a:ln>
        </p:spPr>
      </p:pic>
    </p:spTree>
    <p:extLst>
      <p:ext uri="{BB962C8B-B14F-4D97-AF65-F5344CB8AC3E}">
        <p14:creationId xmlns:p14="http://schemas.microsoft.com/office/powerpoint/2010/main" val="425478339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dirty="0" smtClean="0"/>
              <a:t>AGRI-</a:t>
            </a:r>
            <a:r>
              <a:rPr lang="es-ES" smtClean="0"/>
              <a:t>FOOD SMART SPECIALITATION PLATFORM</a:t>
            </a:r>
            <a:endParaRPr lang="es-ES"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t="528" b="528"/>
          <a:stretch>
            <a:fillRect/>
          </a:stretch>
        </p:blipFill>
        <p:spPr bwMode="auto">
          <a:prstGeom prst="rect">
            <a:avLst/>
          </a:prstGeom>
          <a:noFill/>
          <a:ln>
            <a:noFill/>
          </a:ln>
        </p:spPr>
      </p:pic>
    </p:spTree>
    <p:extLst>
      <p:ext uri="{BB962C8B-B14F-4D97-AF65-F5344CB8AC3E}">
        <p14:creationId xmlns:p14="http://schemas.microsoft.com/office/powerpoint/2010/main" val="7260139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upo 82"/>
          <p:cNvGrpSpPr/>
          <p:nvPr/>
        </p:nvGrpSpPr>
        <p:grpSpPr>
          <a:xfrm>
            <a:off x="736352" y="2985490"/>
            <a:ext cx="3900450" cy="3894148"/>
            <a:chOff x="767592" y="2985490"/>
            <a:chExt cx="3900450" cy="4218779"/>
          </a:xfrm>
        </p:grpSpPr>
        <p:grpSp>
          <p:nvGrpSpPr>
            <p:cNvPr id="82" name="Grupo 81"/>
            <p:cNvGrpSpPr/>
            <p:nvPr/>
          </p:nvGrpSpPr>
          <p:grpSpPr>
            <a:xfrm>
              <a:off x="3006356" y="2985490"/>
              <a:ext cx="1661686" cy="4218779"/>
              <a:chOff x="3573557" y="3058088"/>
              <a:chExt cx="1661686" cy="4218779"/>
            </a:xfrm>
          </p:grpSpPr>
          <p:sp>
            <p:nvSpPr>
              <p:cNvPr id="229" name="Shape 1746"/>
              <p:cNvSpPr/>
              <p:nvPr/>
            </p:nvSpPr>
            <p:spPr>
              <a:xfrm>
                <a:off x="3587396" y="3058088"/>
                <a:ext cx="348267" cy="2358571"/>
              </a:xfrm>
              <a:prstGeom prst="rect">
                <a:avLst/>
              </a:prstGeom>
              <a:solidFill>
                <a:srgbClr val="FF2100"/>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27" name="Shape 1744"/>
              <p:cNvSpPr/>
              <p:nvPr/>
            </p:nvSpPr>
            <p:spPr>
              <a:xfrm>
                <a:off x="4450058" y="6014494"/>
                <a:ext cx="783952" cy="1262373"/>
              </a:xfrm>
              <a:prstGeom prst="rect">
                <a:avLst/>
              </a:prstGeom>
              <a:solidFill>
                <a:srgbClr val="FF2100"/>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28" name="Shape 1745"/>
              <p:cNvSpPr/>
              <p:nvPr/>
            </p:nvSpPr>
            <p:spPr>
              <a:xfrm>
                <a:off x="3573557" y="5409008"/>
                <a:ext cx="1661686" cy="609230"/>
              </a:xfrm>
              <a:custGeom>
                <a:avLst/>
                <a:gdLst>
                  <a:gd name="connsiteX0" fmla="*/ 7692 w 21600"/>
                  <a:gd name="connsiteY0" fmla="*/ 21600 h 21600"/>
                  <a:gd name="connsiteX1" fmla="*/ 21600 w 21600"/>
                  <a:gd name="connsiteY1" fmla="*/ 21600 h 21600"/>
                  <a:gd name="connsiteX2" fmla="*/ 4040 w 21600"/>
                  <a:gd name="connsiteY2" fmla="*/ 0 h 21600"/>
                  <a:gd name="connsiteX3" fmla="*/ 0 w 21600"/>
                  <a:gd name="connsiteY3" fmla="*/ 0 h 21600"/>
                  <a:gd name="connsiteX4" fmla="*/ 7692 w 21600"/>
                  <a:gd name="connsiteY4" fmla="*/ 21600 h 21600"/>
                  <a:gd name="connsiteX0" fmla="*/ 7692 w 21600"/>
                  <a:gd name="connsiteY0" fmla="*/ 21600 h 21600"/>
                  <a:gd name="connsiteX1" fmla="*/ 21600 w 21600"/>
                  <a:gd name="connsiteY1" fmla="*/ 21600 h 21600"/>
                  <a:gd name="connsiteX2" fmla="*/ 4921 w 21600"/>
                  <a:gd name="connsiteY2" fmla="*/ 0 h 21600"/>
                  <a:gd name="connsiteX3" fmla="*/ 0 w 21600"/>
                  <a:gd name="connsiteY3" fmla="*/ 0 h 21600"/>
                  <a:gd name="connsiteX4" fmla="*/ 7692 w 21600"/>
                  <a:gd name="connsiteY4" fmla="*/ 21600 h 21600"/>
                  <a:gd name="connsiteX0" fmla="*/ 7692 w 21600"/>
                  <a:gd name="connsiteY0" fmla="*/ 21600 h 21600"/>
                  <a:gd name="connsiteX1" fmla="*/ 21600 w 21600"/>
                  <a:gd name="connsiteY1" fmla="*/ 21600 h 21600"/>
                  <a:gd name="connsiteX2" fmla="*/ 4764 w 21600"/>
                  <a:gd name="connsiteY2" fmla="*/ 349 h 21600"/>
                  <a:gd name="connsiteX3" fmla="*/ 0 w 21600"/>
                  <a:gd name="connsiteY3" fmla="*/ 0 h 21600"/>
                  <a:gd name="connsiteX4" fmla="*/ 7692 w 21600"/>
                  <a:gd name="connsiteY4" fmla="*/ 21600 h 21600"/>
                  <a:gd name="connsiteX0" fmla="*/ 11843 w 21600"/>
                  <a:gd name="connsiteY0" fmla="*/ 22297 h 22297"/>
                  <a:gd name="connsiteX1" fmla="*/ 21600 w 21600"/>
                  <a:gd name="connsiteY1" fmla="*/ 21600 h 22297"/>
                  <a:gd name="connsiteX2" fmla="*/ 4764 w 21600"/>
                  <a:gd name="connsiteY2" fmla="*/ 349 h 22297"/>
                  <a:gd name="connsiteX3" fmla="*/ 0 w 21600"/>
                  <a:gd name="connsiteY3" fmla="*/ 0 h 22297"/>
                  <a:gd name="connsiteX4" fmla="*/ 11843 w 21600"/>
                  <a:gd name="connsiteY4" fmla="*/ 22297 h 22297"/>
                  <a:gd name="connsiteX0" fmla="*/ 11843 w 21946"/>
                  <a:gd name="connsiteY0" fmla="*/ 22297 h 22297"/>
                  <a:gd name="connsiteX1" fmla="*/ 21946 w 21946"/>
                  <a:gd name="connsiteY1" fmla="*/ 22123 h 22297"/>
                  <a:gd name="connsiteX2" fmla="*/ 4764 w 21946"/>
                  <a:gd name="connsiteY2" fmla="*/ 349 h 22297"/>
                  <a:gd name="connsiteX3" fmla="*/ 0 w 21946"/>
                  <a:gd name="connsiteY3" fmla="*/ 0 h 22297"/>
                  <a:gd name="connsiteX4" fmla="*/ 11843 w 21946"/>
                  <a:gd name="connsiteY4" fmla="*/ 22297 h 22297"/>
                  <a:gd name="connsiteX0" fmla="*/ 11843 w 21946"/>
                  <a:gd name="connsiteY0" fmla="*/ 22297 h 22297"/>
                  <a:gd name="connsiteX1" fmla="*/ 21946 w 21946"/>
                  <a:gd name="connsiteY1" fmla="*/ 22036 h 22297"/>
                  <a:gd name="connsiteX2" fmla="*/ 4764 w 21946"/>
                  <a:gd name="connsiteY2" fmla="*/ 349 h 22297"/>
                  <a:gd name="connsiteX3" fmla="*/ 0 w 21946"/>
                  <a:gd name="connsiteY3" fmla="*/ 0 h 22297"/>
                  <a:gd name="connsiteX4" fmla="*/ 11843 w 21946"/>
                  <a:gd name="connsiteY4" fmla="*/ 22297 h 22297"/>
                  <a:gd name="connsiteX0" fmla="*/ 11843 w 21946"/>
                  <a:gd name="connsiteY0" fmla="*/ 22297 h 22297"/>
                  <a:gd name="connsiteX1" fmla="*/ 21946 w 21946"/>
                  <a:gd name="connsiteY1" fmla="*/ 22123 h 22297"/>
                  <a:gd name="connsiteX2" fmla="*/ 4764 w 21946"/>
                  <a:gd name="connsiteY2" fmla="*/ 349 h 22297"/>
                  <a:gd name="connsiteX3" fmla="*/ 0 w 21946"/>
                  <a:gd name="connsiteY3" fmla="*/ 0 h 22297"/>
                  <a:gd name="connsiteX4" fmla="*/ 11843 w 21946"/>
                  <a:gd name="connsiteY4" fmla="*/ 22297 h 2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6" h="22297" extrusionOk="0">
                    <a:moveTo>
                      <a:pt x="11843" y="22297"/>
                    </a:moveTo>
                    <a:lnTo>
                      <a:pt x="21946" y="22123"/>
                    </a:lnTo>
                    <a:lnTo>
                      <a:pt x="4764" y="349"/>
                    </a:lnTo>
                    <a:lnTo>
                      <a:pt x="0" y="0"/>
                    </a:lnTo>
                    <a:lnTo>
                      <a:pt x="11843" y="22297"/>
                    </a:lnTo>
                    <a:close/>
                  </a:path>
                </a:pathLst>
              </a:custGeom>
              <a:solidFill>
                <a:srgbClr val="FF2100">
                  <a:lumMod val="75000"/>
                </a:srgbClr>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grpSp>
        <p:grpSp>
          <p:nvGrpSpPr>
            <p:cNvPr id="210" name="Group 1735"/>
            <p:cNvGrpSpPr/>
            <p:nvPr/>
          </p:nvGrpSpPr>
          <p:grpSpPr>
            <a:xfrm>
              <a:off x="767592" y="2985491"/>
              <a:ext cx="1217522" cy="4218778"/>
              <a:chOff x="0" y="0"/>
              <a:chExt cx="2741613" cy="10286999"/>
            </a:xfrm>
          </p:grpSpPr>
          <p:sp>
            <p:nvSpPr>
              <p:cNvPr id="211" name="Shape 1732"/>
              <p:cNvSpPr/>
              <p:nvPr/>
            </p:nvSpPr>
            <p:spPr>
              <a:xfrm>
                <a:off x="0" y="7208850"/>
                <a:ext cx="1765301" cy="3078150"/>
              </a:xfrm>
              <a:prstGeom prst="rect">
                <a:avLst/>
              </a:pr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sp>
            <p:nvSpPr>
              <p:cNvPr id="212" name="Shape 1733"/>
              <p:cNvSpPr/>
              <p:nvPr/>
            </p:nvSpPr>
            <p:spPr>
              <a:xfrm>
                <a:off x="-1" y="5751097"/>
                <a:ext cx="2741615" cy="1457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08" y="21600"/>
                    </a:lnTo>
                    <a:lnTo>
                      <a:pt x="21600" y="0"/>
                    </a:lnTo>
                    <a:lnTo>
                      <a:pt x="15384" y="0"/>
                    </a:lnTo>
                    <a:lnTo>
                      <a:pt x="0" y="21600"/>
                    </a:lnTo>
                    <a:close/>
                  </a:path>
                </a:pathLst>
              </a:custGeom>
              <a:solidFill>
                <a:srgbClr val="7E9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sp>
            <p:nvSpPr>
              <p:cNvPr id="213" name="Shape 1734"/>
              <p:cNvSpPr/>
              <p:nvPr/>
            </p:nvSpPr>
            <p:spPr>
              <a:xfrm>
                <a:off x="1952625" y="-1"/>
                <a:ext cx="788988" cy="5751100"/>
              </a:xfrm>
              <a:prstGeom prst="rect">
                <a:avLst/>
              </a:pr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grpSp>
        <p:grpSp>
          <p:nvGrpSpPr>
            <p:cNvPr id="214" name="Group 1739"/>
            <p:cNvGrpSpPr/>
            <p:nvPr/>
          </p:nvGrpSpPr>
          <p:grpSpPr>
            <a:xfrm>
              <a:off x="1551543" y="2985491"/>
              <a:ext cx="782542" cy="4218778"/>
              <a:chOff x="0" y="0"/>
              <a:chExt cx="1762125" cy="10286999"/>
            </a:xfrm>
          </p:grpSpPr>
          <p:sp>
            <p:nvSpPr>
              <p:cNvPr id="215" name="Shape 1736"/>
              <p:cNvSpPr/>
              <p:nvPr/>
            </p:nvSpPr>
            <p:spPr>
              <a:xfrm>
                <a:off x="-1" y="7208850"/>
                <a:ext cx="1762126" cy="3078150"/>
              </a:xfrm>
              <a:prstGeom prst="rect">
                <a:avLst/>
              </a:prstGeom>
              <a:solidFill>
                <a:srgbClr val="009999"/>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16" name="Shape 1737"/>
              <p:cNvSpPr/>
              <p:nvPr/>
            </p:nvSpPr>
            <p:spPr>
              <a:xfrm>
                <a:off x="-1" y="5751097"/>
                <a:ext cx="1762126" cy="1457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11968" y="0"/>
                    </a:lnTo>
                    <a:lnTo>
                      <a:pt x="0" y="21600"/>
                    </a:lnTo>
                    <a:close/>
                  </a:path>
                </a:pathLst>
              </a:custGeom>
              <a:solidFill>
                <a:srgbClr val="009999">
                  <a:lumMod val="75000"/>
                </a:srgbClr>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17" name="Shape 1738"/>
              <p:cNvSpPr/>
              <p:nvPr/>
            </p:nvSpPr>
            <p:spPr>
              <a:xfrm>
                <a:off x="976312" y="-1"/>
                <a:ext cx="785814" cy="5751100"/>
              </a:xfrm>
              <a:prstGeom prst="rect">
                <a:avLst/>
              </a:prstGeom>
              <a:solidFill>
                <a:srgbClr val="009999"/>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grpSp>
        <p:grpSp>
          <p:nvGrpSpPr>
            <p:cNvPr id="218" name="Group 1743"/>
            <p:cNvGrpSpPr/>
            <p:nvPr/>
          </p:nvGrpSpPr>
          <p:grpSpPr>
            <a:xfrm>
              <a:off x="2334084" y="2985491"/>
              <a:ext cx="782541" cy="4218778"/>
              <a:chOff x="0" y="0"/>
              <a:chExt cx="1762125" cy="10286999"/>
            </a:xfrm>
          </p:grpSpPr>
          <p:sp>
            <p:nvSpPr>
              <p:cNvPr id="219" name="Shape 1740"/>
              <p:cNvSpPr/>
              <p:nvPr/>
            </p:nvSpPr>
            <p:spPr>
              <a:xfrm>
                <a:off x="0" y="7208850"/>
                <a:ext cx="1762125" cy="3078150"/>
              </a:xfrm>
              <a:prstGeom prst="rect">
                <a:avLst/>
              </a:prstGeom>
              <a:solidFill>
                <a:srgbClr val="00B0F0"/>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20" name="Shape 1741"/>
              <p:cNvSpPr/>
              <p:nvPr/>
            </p:nvSpPr>
            <p:spPr>
              <a:xfrm>
                <a:off x="0" y="5751097"/>
                <a:ext cx="1762125" cy="1457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9632" y="0"/>
                    </a:lnTo>
                    <a:lnTo>
                      <a:pt x="0" y="0"/>
                    </a:lnTo>
                    <a:lnTo>
                      <a:pt x="0" y="21600"/>
                    </a:lnTo>
                    <a:close/>
                  </a:path>
                </a:pathLst>
              </a:custGeom>
              <a:solidFill>
                <a:srgbClr val="00B0F0">
                  <a:lumMod val="75000"/>
                </a:srgbClr>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21" name="Shape 1742"/>
              <p:cNvSpPr/>
              <p:nvPr/>
            </p:nvSpPr>
            <p:spPr>
              <a:xfrm>
                <a:off x="0" y="-1"/>
                <a:ext cx="785813" cy="5751100"/>
              </a:xfrm>
              <a:prstGeom prst="rect">
                <a:avLst/>
              </a:prstGeom>
              <a:solidFill>
                <a:srgbClr val="00B0F0"/>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grpSp>
        <p:grpSp>
          <p:nvGrpSpPr>
            <p:cNvPr id="222" name="Group 1747"/>
            <p:cNvGrpSpPr/>
            <p:nvPr/>
          </p:nvGrpSpPr>
          <p:grpSpPr>
            <a:xfrm>
              <a:off x="2683055" y="2985491"/>
              <a:ext cx="1217522" cy="4218778"/>
              <a:chOff x="0" y="0"/>
              <a:chExt cx="2741613" cy="10286999"/>
            </a:xfrm>
          </p:grpSpPr>
          <p:sp>
            <p:nvSpPr>
              <p:cNvPr id="223" name="Shape 1744"/>
              <p:cNvSpPr/>
              <p:nvPr/>
            </p:nvSpPr>
            <p:spPr>
              <a:xfrm>
                <a:off x="976312" y="7208850"/>
                <a:ext cx="1765301" cy="3078150"/>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sp>
            <p:nvSpPr>
              <p:cNvPr id="224" name="Shape 1745"/>
              <p:cNvSpPr/>
              <p:nvPr/>
            </p:nvSpPr>
            <p:spPr>
              <a:xfrm>
                <a:off x="-1" y="5751097"/>
                <a:ext cx="2741615" cy="1457754"/>
              </a:xfrm>
              <a:custGeom>
                <a:avLst/>
                <a:gdLst/>
                <a:ahLst/>
                <a:cxnLst>
                  <a:cxn ang="0">
                    <a:pos x="wd2" y="hd2"/>
                  </a:cxn>
                  <a:cxn ang="5400000">
                    <a:pos x="wd2" y="hd2"/>
                  </a:cxn>
                  <a:cxn ang="10800000">
                    <a:pos x="wd2" y="hd2"/>
                  </a:cxn>
                  <a:cxn ang="16200000">
                    <a:pos x="wd2" y="hd2"/>
                  </a:cxn>
                </a:cxnLst>
                <a:rect l="0" t="0" r="r" b="b"/>
                <a:pathLst>
                  <a:path w="21600" h="21600" extrusionOk="0">
                    <a:moveTo>
                      <a:pt x="7692" y="21600"/>
                    </a:moveTo>
                    <a:lnTo>
                      <a:pt x="21600" y="21600"/>
                    </a:lnTo>
                    <a:lnTo>
                      <a:pt x="6179" y="0"/>
                    </a:lnTo>
                    <a:lnTo>
                      <a:pt x="0" y="0"/>
                    </a:lnTo>
                    <a:lnTo>
                      <a:pt x="7692" y="21600"/>
                    </a:lnTo>
                    <a:close/>
                  </a:path>
                </a:pathLst>
              </a:custGeom>
              <a:solidFill>
                <a:srgbClr val="B35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sp>
            <p:nvSpPr>
              <p:cNvPr id="225" name="Shape 1746"/>
              <p:cNvSpPr/>
              <p:nvPr/>
            </p:nvSpPr>
            <p:spPr>
              <a:xfrm>
                <a:off x="0" y="-1"/>
                <a:ext cx="784226" cy="5751100"/>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grpSp>
      </p:grpSp>
      <p:sp>
        <p:nvSpPr>
          <p:cNvPr id="65" name="Rectangle 70"/>
          <p:cNvSpPr/>
          <p:nvPr/>
        </p:nvSpPr>
        <p:spPr>
          <a:xfrm>
            <a:off x="2068565" y="3071072"/>
            <a:ext cx="365778" cy="4840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6" name="Rectangle 24"/>
          <p:cNvSpPr/>
          <p:nvPr/>
        </p:nvSpPr>
        <p:spPr>
          <a:xfrm>
            <a:off x="3097791" y="2539644"/>
            <a:ext cx="365778" cy="5378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9" name="Rectangle 70"/>
          <p:cNvSpPr/>
          <p:nvPr/>
        </p:nvSpPr>
        <p:spPr>
          <a:xfrm>
            <a:off x="4128577" y="3071072"/>
            <a:ext cx="365778" cy="491705"/>
          </a:xfrm>
          <a:prstGeom prst="rect">
            <a:avLst/>
          </a:prstGeom>
          <a:solidFill>
            <a:srgbClr val="A12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0" name="Rectangle 24"/>
          <p:cNvSpPr/>
          <p:nvPr/>
        </p:nvSpPr>
        <p:spPr>
          <a:xfrm>
            <a:off x="5157803" y="2547294"/>
            <a:ext cx="365778" cy="537887"/>
          </a:xfrm>
          <a:prstGeom prst="rect">
            <a:avLst/>
          </a:prstGeom>
          <a:solidFill>
            <a:srgbClr val="A12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3" name="Rectangle 70"/>
          <p:cNvSpPr/>
          <p:nvPr/>
        </p:nvSpPr>
        <p:spPr>
          <a:xfrm>
            <a:off x="5157803" y="3037954"/>
            <a:ext cx="365778" cy="523462"/>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4" name="Rectangle 24"/>
          <p:cNvSpPr/>
          <p:nvPr/>
        </p:nvSpPr>
        <p:spPr>
          <a:xfrm>
            <a:off x="6187741" y="2547294"/>
            <a:ext cx="365778" cy="537887"/>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2" name="Rectangle 24"/>
          <p:cNvSpPr/>
          <p:nvPr/>
        </p:nvSpPr>
        <p:spPr>
          <a:xfrm>
            <a:off x="4153977" y="2539644"/>
            <a:ext cx="365778" cy="53788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1" name="Rectangle 70"/>
          <p:cNvSpPr/>
          <p:nvPr/>
        </p:nvSpPr>
        <p:spPr>
          <a:xfrm>
            <a:off x="3124751" y="3071072"/>
            <a:ext cx="365778" cy="4840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9" name="Rectangle 70"/>
          <p:cNvSpPr/>
          <p:nvPr/>
        </p:nvSpPr>
        <p:spPr>
          <a:xfrm>
            <a:off x="1035063" y="3071072"/>
            <a:ext cx="365778" cy="477596"/>
          </a:xfrm>
          <a:prstGeom prst="rect">
            <a:avLst/>
          </a:prstGeom>
          <a:solidFill>
            <a:srgbClr val="277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0" name="Rectangle 24"/>
          <p:cNvSpPr/>
          <p:nvPr/>
        </p:nvSpPr>
        <p:spPr>
          <a:xfrm>
            <a:off x="2064289" y="2533185"/>
            <a:ext cx="365778" cy="537887"/>
          </a:xfrm>
          <a:prstGeom prst="rect">
            <a:avLst/>
          </a:prstGeom>
          <a:solidFill>
            <a:srgbClr val="277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8" name="Rectangle 70"/>
          <p:cNvSpPr/>
          <p:nvPr/>
        </p:nvSpPr>
        <p:spPr>
          <a:xfrm>
            <a:off x="1" y="3073026"/>
            <a:ext cx="365778" cy="47564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2" name="Rectangle 24"/>
          <p:cNvSpPr/>
          <p:nvPr/>
        </p:nvSpPr>
        <p:spPr>
          <a:xfrm>
            <a:off x="1029227" y="2533185"/>
            <a:ext cx="365778" cy="5378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27" name="Straight Connector 16"/>
          <p:cNvCxnSpPr/>
          <p:nvPr/>
        </p:nvCxnSpPr>
        <p:spPr>
          <a:xfrm>
            <a:off x="-422081" y="3030300"/>
            <a:ext cx="7150507" cy="4"/>
          </a:xfrm>
          <a:prstGeom prst="line">
            <a:avLst/>
          </a:prstGeom>
          <a:ln w="196850" cap="sq">
            <a:solidFill>
              <a:schemeClr val="tx1">
                <a:lumMod val="85000"/>
                <a:lumOff val="15000"/>
              </a:schemeClr>
            </a:solidFill>
            <a:prstDash val="solid"/>
          </a:ln>
        </p:spPr>
        <p:style>
          <a:lnRef idx="1">
            <a:schemeClr val="accent1"/>
          </a:lnRef>
          <a:fillRef idx="0">
            <a:schemeClr val="accent1"/>
          </a:fillRef>
          <a:effectRef idx="0">
            <a:schemeClr val="accent1"/>
          </a:effectRef>
          <a:fontRef idx="minor">
            <a:schemeClr val="tx1"/>
          </a:fontRef>
        </p:style>
      </p:cxnSp>
      <p:sp>
        <p:nvSpPr>
          <p:cNvPr id="30" name="Parallelogram 21"/>
          <p:cNvSpPr/>
          <p:nvPr/>
        </p:nvSpPr>
        <p:spPr>
          <a:xfrm>
            <a:off x="0" y="2526726"/>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1" name="Parallelogram 21"/>
          <p:cNvSpPr/>
          <p:nvPr/>
        </p:nvSpPr>
        <p:spPr>
          <a:xfrm>
            <a:off x="1035062" y="2526726"/>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3DBF9C"/>
          </a:solidFill>
          <a:ln w="12700" cap="flat" cmpd="sng" algn="ctr">
            <a:noFill/>
            <a:prstDash val="solid"/>
            <a:miter lim="800000"/>
          </a:ln>
          <a:effectLst/>
        </p:spPr>
        <p:txBody>
          <a:bodyPr rtlCol="0" anchor="ctr"/>
          <a:lstStyle/>
          <a:p>
            <a:pPr algn="ctr"/>
            <a:endParaRPr lang="en-US" sz="1350" kern="0">
              <a:solidFill>
                <a:prstClr val="white"/>
              </a:solidFill>
              <a:latin typeface="Calibri" panose="020F0502020204030204"/>
            </a:endParaRPr>
          </a:p>
        </p:txBody>
      </p:sp>
      <p:sp>
        <p:nvSpPr>
          <p:cNvPr id="63" name="Parallelogram 21"/>
          <p:cNvSpPr/>
          <p:nvPr/>
        </p:nvSpPr>
        <p:spPr>
          <a:xfrm>
            <a:off x="3124750" y="2533185"/>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7" name="Parallelogram 21"/>
          <p:cNvSpPr/>
          <p:nvPr/>
        </p:nvSpPr>
        <p:spPr>
          <a:xfrm>
            <a:off x="2068564" y="2533185"/>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008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1" name="Parallelogram 21"/>
          <p:cNvSpPr/>
          <p:nvPr/>
        </p:nvSpPr>
        <p:spPr>
          <a:xfrm>
            <a:off x="4128576" y="2540835"/>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3084" name="Picture 12" descr="https://d30y9cdsu7xlg0.cloudfront.net/png/139799-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23" y="2772884"/>
            <a:ext cx="530140" cy="5301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6" name="Picture 14" descr="http://www.kusioutsourcing.co.ke/images/batte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557" y="2809629"/>
            <a:ext cx="492867" cy="49286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cdn2.iconfinder.com/data/icons/windows-8-metro-style/128/shop.png"/>
          <p:cNvPicPr>
            <a:picLocks noChangeAspect="1" noChangeArrowheads="1"/>
          </p:cNvPicPr>
          <p:nvPr/>
        </p:nvPicPr>
        <p:blipFill>
          <a:blip r:embed="rId5" cstate="print">
            <a:biLevel thresh="50000"/>
            <a:extLst>
              <a:ext uri="{28A0092B-C50C-407E-A947-70E740481C1C}">
                <a14:useLocalDpi xmlns:a14="http://schemas.microsoft.com/office/drawing/2010/main" val="0"/>
              </a:ext>
            </a:extLst>
          </a:blip>
          <a:srcRect/>
          <a:stretch>
            <a:fillRect/>
          </a:stretch>
        </p:blipFill>
        <p:spPr bwMode="auto">
          <a:xfrm>
            <a:off x="4584970" y="2795984"/>
            <a:ext cx="486087" cy="48608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d30y9cdsu7xlg0.cloudfront.net/png/11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9412" y="2791264"/>
            <a:ext cx="478071" cy="478071"/>
          </a:xfrm>
          <a:prstGeom prst="rect">
            <a:avLst/>
          </a:prstGeom>
          <a:noFill/>
          <a:extLst>
            <a:ext uri="{909E8E84-426E-40dd-AFC4-6F175D3DCCD1}">
              <a14:hiddenFill xmlns:a14="http://schemas.microsoft.com/office/drawing/2010/main">
                <a:solidFill>
                  <a:srgbClr val="FFFFFF"/>
                </a:solidFill>
              </a14:hiddenFill>
            </a:ext>
          </a:extLst>
        </p:spPr>
      </p:pic>
      <p:sp>
        <p:nvSpPr>
          <p:cNvPr id="75" name="Parallelogram 21"/>
          <p:cNvSpPr/>
          <p:nvPr/>
        </p:nvSpPr>
        <p:spPr>
          <a:xfrm>
            <a:off x="5157802" y="2539474"/>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C0000"/>
              </a:solidFill>
            </a:endParaRPr>
          </a:p>
        </p:txBody>
      </p:sp>
      <p:pic>
        <p:nvPicPr>
          <p:cNvPr id="3092" name="Picture 20" descr="https://cdn2.iconfinder.com/data/icons/industry-3/512/automatic_conveyor-512.png"/>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2451191" y="2740936"/>
            <a:ext cx="561560" cy="56156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ian.umces.edu/imagelibrary/albums/userpics/12865/normal_ian-symbol-inputs-toxicant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643" y="1813001"/>
            <a:ext cx="859511" cy="595212"/>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22" descr="http://ian.umces.edu/imagelibrary/albums/userpics/12865/normal_ian-symbol-inputs-toxicant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3595" y="1813001"/>
            <a:ext cx="859511" cy="59521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2" descr="http://ian.umces.edu/imagelibrary/albums/userpics/12865/normal_ian-symbol-inputs-toxicant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3296" y="1860582"/>
            <a:ext cx="859511" cy="595212"/>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ian.umces.edu/imagelibrary/albums/userpics/12865/normal_ian-symbol-input-nutrients-non-point-sourc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581739">
            <a:off x="1753724" y="1260278"/>
            <a:ext cx="906516" cy="908788"/>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4" descr="http://ian.umces.edu/imagelibrary/albums/userpics/12865/normal_ian-symbol-input-nutrients-non-point-sourc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33815">
            <a:off x="4469268" y="1317058"/>
            <a:ext cx="906516" cy="908788"/>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https://upload.wikimedia.org/wikipedia/en/7/72/Dark_Green_Arrow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608089" y="2147109"/>
            <a:ext cx="383123" cy="383123"/>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6" descr="https://upload.wikimedia.org/wikipedia/en/7/72/Dark_Green_Arrow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2666284" y="2107137"/>
            <a:ext cx="383123" cy="383123"/>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6" descr="https://upload.wikimedia.org/wikipedia/en/7/72/Dark_Green_Arrow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4082200" y="2121548"/>
            <a:ext cx="383123" cy="383123"/>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6" descr="https://upload.wikimedia.org/wikipedia/en/7/72/Dark_Green_Arrow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5310173" y="2121548"/>
            <a:ext cx="383123" cy="383123"/>
          </a:xfrm>
          <a:prstGeom prst="rect">
            <a:avLst/>
          </a:prstGeom>
          <a:noFill/>
          <a:extLst>
            <a:ext uri="{909E8E84-426E-40dd-AFC4-6F175D3DCCD1}">
              <a14:hiddenFill xmlns:a14="http://schemas.microsoft.com/office/drawing/2010/main">
                <a:solidFill>
                  <a:srgbClr val="FFFFFF"/>
                </a:solidFill>
              </a14:hiddenFill>
            </a:ext>
          </a:extLst>
        </p:spPr>
      </p:pic>
      <p:sp>
        <p:nvSpPr>
          <p:cNvPr id="77" name="CuadroTexto 76"/>
          <p:cNvSpPr txBox="1"/>
          <p:nvPr/>
        </p:nvSpPr>
        <p:spPr>
          <a:xfrm rot="16200000">
            <a:off x="848453" y="1267110"/>
            <a:ext cx="948462" cy="369332"/>
          </a:xfrm>
          <a:prstGeom prst="rect">
            <a:avLst/>
          </a:prstGeom>
          <a:noFill/>
        </p:spPr>
        <p:txBody>
          <a:bodyPr wrap="square" rtlCol="0">
            <a:spAutoFit/>
          </a:bodyPr>
          <a:lstStyle/>
          <a:p>
            <a:r>
              <a:rPr lang="es-ES" dirty="0" err="1" smtClean="0">
                <a:solidFill>
                  <a:srgbClr val="FFC000"/>
                </a:solidFill>
                <a:latin typeface="Verdana" panose="020B0604030504040204" pitchFamily="34" charset="0"/>
                <a:ea typeface="Verdana" panose="020B0604030504040204" pitchFamily="34" charset="0"/>
                <a:cs typeface="Verdana" panose="020B0604030504040204" pitchFamily="34" charset="0"/>
              </a:rPr>
              <a:t>Tech</a:t>
            </a:r>
            <a:endParaRPr lang="es-ES" dirty="0">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186" name="CuadroTexto 185"/>
          <p:cNvSpPr txBox="1"/>
          <p:nvPr/>
        </p:nvSpPr>
        <p:spPr>
          <a:xfrm rot="16200000">
            <a:off x="94817" y="1316435"/>
            <a:ext cx="1365202" cy="338554"/>
          </a:xfrm>
          <a:prstGeom prst="rect">
            <a:avLst/>
          </a:prstGeom>
          <a:noFill/>
        </p:spPr>
        <p:txBody>
          <a:bodyPr wrap="square" rtlCol="0">
            <a:spAutoFit/>
          </a:bodyPr>
          <a:lstStyle/>
          <a:p>
            <a:r>
              <a:rPr lang="es-ES" sz="1600" b="1" dirty="0" smtClean="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Sensores</a:t>
            </a:r>
            <a:endParaRPr lang="es-ES" sz="1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7" name="CuadroTexto 186"/>
          <p:cNvSpPr txBox="1"/>
          <p:nvPr/>
        </p:nvSpPr>
        <p:spPr>
          <a:xfrm rot="16200000">
            <a:off x="2901088" y="1183365"/>
            <a:ext cx="948462" cy="369332"/>
          </a:xfrm>
          <a:prstGeom prst="rect">
            <a:avLst/>
          </a:prstGeom>
          <a:noFill/>
        </p:spPr>
        <p:txBody>
          <a:bodyPr wrap="square" rtlCol="0">
            <a:spAutoFit/>
          </a:bodyPr>
          <a:lstStyle/>
          <a:p>
            <a:r>
              <a:rPr lang="es-ES" dirty="0" err="1" smtClean="0">
                <a:solidFill>
                  <a:srgbClr val="FFC000"/>
                </a:solidFill>
                <a:latin typeface="Verdana" panose="020B0604030504040204" pitchFamily="34" charset="0"/>
                <a:ea typeface="Verdana" panose="020B0604030504040204" pitchFamily="34" charset="0"/>
                <a:cs typeface="Verdana" panose="020B0604030504040204" pitchFamily="34" charset="0"/>
              </a:rPr>
              <a:t>Tech</a:t>
            </a:r>
            <a:endParaRPr lang="es-ES" dirty="0">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188" name="CuadroTexto 187"/>
          <p:cNvSpPr txBox="1"/>
          <p:nvPr/>
        </p:nvSpPr>
        <p:spPr>
          <a:xfrm rot="16200000">
            <a:off x="5640687" y="1201685"/>
            <a:ext cx="948462" cy="369332"/>
          </a:xfrm>
          <a:prstGeom prst="rect">
            <a:avLst/>
          </a:prstGeom>
          <a:noFill/>
        </p:spPr>
        <p:txBody>
          <a:bodyPr wrap="square" rtlCol="0">
            <a:spAutoFit/>
          </a:bodyPr>
          <a:lstStyle/>
          <a:p>
            <a:r>
              <a:rPr lang="es-ES" dirty="0" err="1" smtClean="0">
                <a:solidFill>
                  <a:srgbClr val="FFC000"/>
                </a:solidFill>
                <a:latin typeface="Verdana" panose="020B0604030504040204" pitchFamily="34" charset="0"/>
                <a:ea typeface="Verdana" panose="020B0604030504040204" pitchFamily="34" charset="0"/>
                <a:cs typeface="Verdana" panose="020B0604030504040204" pitchFamily="34" charset="0"/>
              </a:rPr>
              <a:t>Tech</a:t>
            </a:r>
            <a:endParaRPr lang="es-ES" dirty="0">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189" name="CuadroTexto 188"/>
          <p:cNvSpPr txBox="1"/>
          <p:nvPr/>
        </p:nvSpPr>
        <p:spPr>
          <a:xfrm rot="16200000">
            <a:off x="2152215" y="1292027"/>
            <a:ext cx="1365202" cy="338554"/>
          </a:xfrm>
          <a:prstGeom prst="rect">
            <a:avLst/>
          </a:prstGeom>
          <a:noFill/>
        </p:spPr>
        <p:txBody>
          <a:bodyPr wrap="square" rtlCol="0">
            <a:spAutoFit/>
          </a:bodyPr>
          <a:lstStyle/>
          <a:p>
            <a:r>
              <a:rPr lang="es-ES" sz="1600" b="1" dirty="0" smtClean="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Sensores</a:t>
            </a:r>
            <a:endParaRPr lang="es-ES" sz="1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90" name="CuadroTexto 189"/>
          <p:cNvSpPr txBox="1"/>
          <p:nvPr/>
        </p:nvSpPr>
        <p:spPr>
          <a:xfrm rot="16200000">
            <a:off x="3567232" y="1281829"/>
            <a:ext cx="1365202" cy="338554"/>
          </a:xfrm>
          <a:prstGeom prst="rect">
            <a:avLst/>
          </a:prstGeom>
          <a:noFill/>
        </p:spPr>
        <p:txBody>
          <a:bodyPr wrap="square" rtlCol="0">
            <a:spAutoFit/>
          </a:bodyPr>
          <a:lstStyle/>
          <a:p>
            <a:r>
              <a:rPr lang="es-ES" sz="1600" b="1" dirty="0" smtClean="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Sensores</a:t>
            </a:r>
            <a:endParaRPr lang="es-ES" sz="1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91" name="CuadroTexto 190"/>
          <p:cNvSpPr txBox="1"/>
          <p:nvPr/>
        </p:nvSpPr>
        <p:spPr>
          <a:xfrm rot="16200000">
            <a:off x="4783187" y="1193324"/>
            <a:ext cx="1365202" cy="584776"/>
          </a:xfrm>
          <a:prstGeom prst="rect">
            <a:avLst/>
          </a:prstGeom>
          <a:noFill/>
        </p:spPr>
        <p:txBody>
          <a:bodyPr wrap="square" rtlCol="0">
            <a:spAutoFit/>
          </a:bodyPr>
          <a:lstStyle/>
          <a:p>
            <a:r>
              <a:rPr lang="es-ES" sz="1600" b="1" dirty="0" smtClean="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Internet cosas</a:t>
            </a:r>
            <a:endParaRPr lang="es-ES" sz="1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9" name="CuadroTexto 78"/>
          <p:cNvSpPr txBox="1"/>
          <p:nvPr/>
        </p:nvSpPr>
        <p:spPr>
          <a:xfrm>
            <a:off x="1783098" y="1007856"/>
            <a:ext cx="859385" cy="646331"/>
          </a:xfrm>
          <a:prstGeom prst="rect">
            <a:avLst/>
          </a:prstGeom>
          <a:noFill/>
        </p:spPr>
        <p:txBody>
          <a:bodyPr wrap="square" rtlCol="0">
            <a:spAutoFit/>
          </a:bodyPr>
          <a:lstStyle/>
          <a:p>
            <a:pPr algn="ctr"/>
            <a:r>
              <a:rPr lang="es-ES" dirty="0" smtClean="0">
                <a:latin typeface="Verdana" panose="020B0604030504040204" pitchFamily="34" charset="0"/>
                <a:ea typeface="Verdana" panose="020B0604030504040204" pitchFamily="34" charset="0"/>
                <a:cs typeface="Verdana" panose="020B0604030504040204" pitchFamily="34" charset="0"/>
              </a:rPr>
              <a:t>Big Data</a:t>
            </a:r>
            <a:endParaRPr lang="es-ES" dirty="0">
              <a:latin typeface="Verdana" panose="020B0604030504040204" pitchFamily="34" charset="0"/>
              <a:ea typeface="Verdana" panose="020B0604030504040204" pitchFamily="34" charset="0"/>
              <a:cs typeface="Verdana" panose="020B0604030504040204" pitchFamily="34" charset="0"/>
            </a:endParaRPr>
          </a:p>
        </p:txBody>
      </p:sp>
      <p:sp>
        <p:nvSpPr>
          <p:cNvPr id="193" name="CuadroTexto 192"/>
          <p:cNvSpPr txBox="1"/>
          <p:nvPr/>
        </p:nvSpPr>
        <p:spPr>
          <a:xfrm>
            <a:off x="4492833" y="1044865"/>
            <a:ext cx="859385" cy="646331"/>
          </a:xfrm>
          <a:prstGeom prst="rect">
            <a:avLst/>
          </a:prstGeom>
          <a:noFill/>
        </p:spPr>
        <p:txBody>
          <a:bodyPr wrap="square" rtlCol="0">
            <a:spAutoFit/>
          </a:bodyPr>
          <a:lstStyle/>
          <a:p>
            <a:pPr algn="ctr"/>
            <a:r>
              <a:rPr lang="es-ES" dirty="0" err="1" smtClean="0">
                <a:latin typeface="Verdana" panose="020B0604030504040204" pitchFamily="34" charset="0"/>
                <a:ea typeface="Verdana" panose="020B0604030504040204" pitchFamily="34" charset="0"/>
                <a:cs typeface="Verdana" panose="020B0604030504040204" pitchFamily="34" charset="0"/>
              </a:rPr>
              <a:t>OpenData</a:t>
            </a:r>
            <a:endParaRPr lang="es-ES" dirty="0">
              <a:latin typeface="Verdana" panose="020B0604030504040204" pitchFamily="34" charset="0"/>
              <a:ea typeface="Verdana" panose="020B0604030504040204" pitchFamily="34" charset="0"/>
              <a:cs typeface="Verdana" panose="020B0604030504040204" pitchFamily="34" charset="0"/>
            </a:endParaRPr>
          </a:p>
        </p:txBody>
      </p:sp>
      <p:grpSp>
        <p:nvGrpSpPr>
          <p:cNvPr id="232" name="Grupo 231"/>
          <p:cNvGrpSpPr/>
          <p:nvPr/>
        </p:nvGrpSpPr>
        <p:grpSpPr>
          <a:xfrm>
            <a:off x="5157802" y="3498712"/>
            <a:ext cx="3958185" cy="3394426"/>
            <a:chOff x="3704097" y="1477086"/>
            <a:chExt cx="5531633" cy="5380914"/>
          </a:xfrm>
        </p:grpSpPr>
        <p:sp>
          <p:nvSpPr>
            <p:cNvPr id="233" name="Freeform 72"/>
            <p:cNvSpPr>
              <a:spLocks/>
            </p:cNvSpPr>
            <p:nvPr/>
          </p:nvSpPr>
          <p:spPr bwMode="auto">
            <a:xfrm>
              <a:off x="5526647" y="4359208"/>
              <a:ext cx="2007771" cy="2498792"/>
            </a:xfrm>
            <a:custGeom>
              <a:avLst/>
              <a:gdLst>
                <a:gd name="connsiteX0" fmla="*/ 868073 w 1563664"/>
                <a:gd name="connsiteY0" fmla="*/ 17 h 1946074"/>
                <a:gd name="connsiteX1" fmla="*/ 923882 w 1563664"/>
                <a:gd name="connsiteY1" fmla="*/ 354374 h 1946074"/>
                <a:gd name="connsiteX2" fmla="*/ 960791 w 1563664"/>
                <a:gd name="connsiteY2" fmla="*/ 651592 h 1946074"/>
                <a:gd name="connsiteX3" fmla="*/ 1084786 w 1563664"/>
                <a:gd name="connsiteY3" fmla="*/ 466728 h 1946074"/>
                <a:gd name="connsiteX4" fmla="*/ 1261033 w 1563664"/>
                <a:gd name="connsiteY4" fmla="*/ 104382 h 1946074"/>
                <a:gd name="connsiteX5" fmla="*/ 1229089 w 1563664"/>
                <a:gd name="connsiteY5" fmla="*/ 447109 h 1946074"/>
                <a:gd name="connsiteX6" fmla="*/ 1161570 w 1563664"/>
                <a:gd name="connsiteY6" fmla="*/ 741293 h 1946074"/>
                <a:gd name="connsiteX7" fmla="*/ 1337223 w 1563664"/>
                <a:gd name="connsiteY7" fmla="*/ 585858 h 1946074"/>
                <a:gd name="connsiteX8" fmla="*/ 1561349 w 1563664"/>
                <a:gd name="connsiteY8" fmla="*/ 369745 h 1946074"/>
                <a:gd name="connsiteX9" fmla="*/ 1441578 w 1563664"/>
                <a:gd name="connsiteY9" fmla="*/ 631366 h 1946074"/>
                <a:gd name="connsiteX10" fmla="*/ 1297868 w 1563664"/>
                <a:gd name="connsiteY10" fmla="*/ 952552 h 1946074"/>
                <a:gd name="connsiteX11" fmla="*/ 1168907 w 1563664"/>
                <a:gd name="connsiteY11" fmla="*/ 1509470 h 1946074"/>
                <a:gd name="connsiteX12" fmla="*/ 1146145 w 1563664"/>
                <a:gd name="connsiteY12" fmla="*/ 1904580 h 1946074"/>
                <a:gd name="connsiteX13" fmla="*/ 1144216 w 1563664"/>
                <a:gd name="connsiteY13" fmla="*/ 1946074 h 1946074"/>
                <a:gd name="connsiteX14" fmla="*/ 700729 w 1563664"/>
                <a:gd name="connsiteY14" fmla="*/ 1946074 h 1946074"/>
                <a:gd name="connsiteX15" fmla="*/ 701016 w 1563664"/>
                <a:gd name="connsiteY15" fmla="*/ 1876164 h 1946074"/>
                <a:gd name="connsiteX16" fmla="*/ 668480 w 1563664"/>
                <a:gd name="connsiteY16" fmla="*/ 1492885 h 1946074"/>
                <a:gd name="connsiteX17" fmla="*/ 458436 w 1563664"/>
                <a:gd name="connsiteY17" fmla="*/ 1275559 h 1946074"/>
                <a:gd name="connsiteX18" fmla="*/ 190064 w 1563664"/>
                <a:gd name="connsiteY18" fmla="*/ 1044681 h 1946074"/>
                <a:gd name="connsiteX19" fmla="*/ 31680 w 1563664"/>
                <a:gd name="connsiteY19" fmla="*/ 985015 h 1946074"/>
                <a:gd name="connsiteX20" fmla="*/ 29827 w 1563664"/>
                <a:gd name="connsiteY20" fmla="*/ 879436 h 1946074"/>
                <a:gd name="connsiteX21" fmla="*/ 295086 w 1563664"/>
                <a:gd name="connsiteY21" fmla="*/ 893594 h 1946074"/>
                <a:gd name="connsiteX22" fmla="*/ 559159 w 1563664"/>
                <a:gd name="connsiteY22" fmla="*/ 939608 h 1946074"/>
                <a:gd name="connsiteX23" fmla="*/ 532774 w 1563664"/>
                <a:gd name="connsiteY23" fmla="*/ 583431 h 1946074"/>
                <a:gd name="connsiteX24" fmla="*/ 443095 w 1563664"/>
                <a:gd name="connsiteY24" fmla="*/ 95786 h 1946074"/>
                <a:gd name="connsiteX25" fmla="*/ 623640 w 1563664"/>
                <a:gd name="connsiteY25" fmla="*/ 338395 h 1946074"/>
                <a:gd name="connsiteX26" fmla="*/ 775947 w 1563664"/>
                <a:gd name="connsiteY26" fmla="*/ 641782 h 1946074"/>
                <a:gd name="connsiteX27" fmla="*/ 777800 w 1563664"/>
                <a:gd name="connsiteY27" fmla="*/ 329799 h 1946074"/>
                <a:gd name="connsiteX28" fmla="*/ 868073 w 1563664"/>
                <a:gd name="connsiteY28" fmla="*/ 17 h 194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3664" h="1946074">
                  <a:moveTo>
                    <a:pt x="868073" y="17"/>
                  </a:moveTo>
                  <a:cubicBezTo>
                    <a:pt x="912245" y="-1197"/>
                    <a:pt x="918397" y="61402"/>
                    <a:pt x="923882" y="354374"/>
                  </a:cubicBezTo>
                  <a:cubicBezTo>
                    <a:pt x="927587" y="554609"/>
                    <a:pt x="940483" y="649772"/>
                    <a:pt x="960791" y="651592"/>
                  </a:cubicBezTo>
                  <a:cubicBezTo>
                    <a:pt x="1009263" y="655334"/>
                    <a:pt x="1038761" y="590813"/>
                    <a:pt x="1084786" y="466728"/>
                  </a:cubicBezTo>
                  <a:cubicBezTo>
                    <a:pt x="1133925" y="332833"/>
                    <a:pt x="1172020" y="84157"/>
                    <a:pt x="1261033" y="104382"/>
                  </a:cubicBezTo>
                  <a:cubicBezTo>
                    <a:pt x="1333518" y="120968"/>
                    <a:pt x="1296015" y="219872"/>
                    <a:pt x="1229089" y="447109"/>
                  </a:cubicBezTo>
                  <a:cubicBezTo>
                    <a:pt x="1188548" y="584644"/>
                    <a:pt x="1136371" y="735731"/>
                    <a:pt x="1161570" y="741293"/>
                  </a:cubicBezTo>
                  <a:cubicBezTo>
                    <a:pt x="1186769" y="746754"/>
                    <a:pt x="1260440" y="690931"/>
                    <a:pt x="1337223" y="585858"/>
                  </a:cubicBezTo>
                  <a:cubicBezTo>
                    <a:pt x="1413933" y="480886"/>
                    <a:pt x="1525699" y="284392"/>
                    <a:pt x="1561349" y="369745"/>
                  </a:cubicBezTo>
                  <a:cubicBezTo>
                    <a:pt x="1579136" y="412118"/>
                    <a:pt x="1490124" y="562598"/>
                    <a:pt x="1441578" y="631366"/>
                  </a:cubicBezTo>
                  <a:cubicBezTo>
                    <a:pt x="1401704" y="688403"/>
                    <a:pt x="1324327" y="812488"/>
                    <a:pt x="1297868" y="952552"/>
                  </a:cubicBezTo>
                  <a:cubicBezTo>
                    <a:pt x="1271483" y="1092515"/>
                    <a:pt x="1292384" y="1257760"/>
                    <a:pt x="1168907" y="1509470"/>
                  </a:cubicBezTo>
                  <a:cubicBezTo>
                    <a:pt x="1168907" y="1509470"/>
                    <a:pt x="1158235" y="1657315"/>
                    <a:pt x="1146145" y="1904580"/>
                  </a:cubicBezTo>
                  <a:lnTo>
                    <a:pt x="1144216" y="1946074"/>
                  </a:lnTo>
                  <a:lnTo>
                    <a:pt x="700729" y="1946074"/>
                  </a:lnTo>
                  <a:lnTo>
                    <a:pt x="701016" y="1876164"/>
                  </a:lnTo>
                  <a:cubicBezTo>
                    <a:pt x="701016" y="1876164"/>
                    <a:pt x="705315" y="1586227"/>
                    <a:pt x="668480" y="1492885"/>
                  </a:cubicBezTo>
                  <a:cubicBezTo>
                    <a:pt x="631644" y="1399543"/>
                    <a:pt x="592289" y="1352922"/>
                    <a:pt x="458436" y="1275559"/>
                  </a:cubicBezTo>
                  <a:cubicBezTo>
                    <a:pt x="323991" y="1198195"/>
                    <a:pt x="279151" y="1102931"/>
                    <a:pt x="190064" y="1044681"/>
                  </a:cubicBezTo>
                  <a:cubicBezTo>
                    <a:pt x="101645" y="986329"/>
                    <a:pt x="60511" y="973992"/>
                    <a:pt x="31680" y="985015"/>
                  </a:cubicBezTo>
                  <a:cubicBezTo>
                    <a:pt x="3442" y="996139"/>
                    <a:pt x="-21758" y="937787"/>
                    <a:pt x="29827" y="879436"/>
                  </a:cubicBezTo>
                  <a:cubicBezTo>
                    <a:pt x="81411" y="821084"/>
                    <a:pt x="185173" y="824826"/>
                    <a:pt x="295086" y="893594"/>
                  </a:cubicBezTo>
                  <a:cubicBezTo>
                    <a:pt x="404999" y="962362"/>
                    <a:pt x="466441" y="1030523"/>
                    <a:pt x="559159" y="939608"/>
                  </a:cubicBezTo>
                  <a:cubicBezTo>
                    <a:pt x="626679" y="873267"/>
                    <a:pt x="597848" y="744327"/>
                    <a:pt x="532774" y="583431"/>
                  </a:cubicBezTo>
                  <a:cubicBezTo>
                    <a:pt x="467627" y="422535"/>
                    <a:pt x="382320" y="160914"/>
                    <a:pt x="443095" y="95786"/>
                  </a:cubicBezTo>
                  <a:cubicBezTo>
                    <a:pt x="528476" y="4366"/>
                    <a:pt x="567757" y="200253"/>
                    <a:pt x="623640" y="338395"/>
                  </a:cubicBezTo>
                  <a:cubicBezTo>
                    <a:pt x="679523" y="476537"/>
                    <a:pt x="718804" y="666964"/>
                    <a:pt x="775947" y="641782"/>
                  </a:cubicBezTo>
                  <a:cubicBezTo>
                    <a:pt x="789436" y="636220"/>
                    <a:pt x="772241" y="480279"/>
                    <a:pt x="777800" y="329799"/>
                  </a:cubicBezTo>
                  <a:cubicBezTo>
                    <a:pt x="783285" y="178712"/>
                    <a:pt x="763644" y="3759"/>
                    <a:pt x="868073" y="17"/>
                  </a:cubicBezTo>
                  <a:close/>
                </a:path>
              </a:pathLst>
            </a:custGeom>
            <a:solidFill>
              <a:srgbClr val="D9B079"/>
            </a:solidFill>
            <a:ln>
              <a:noFill/>
            </a:ln>
          </p:spPr>
          <p:txBody>
            <a:bodyPr wrap="square" lIns="0" tIns="0" rIns="0" bIns="0">
              <a:noAutofit/>
            </a:bodyPr>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34" name="AutoShape 2"/>
            <p:cNvSpPr>
              <a:spLocks/>
            </p:cNvSpPr>
            <p:nvPr/>
          </p:nvSpPr>
          <p:spPr bwMode="auto">
            <a:xfrm>
              <a:off x="3704097" y="3681092"/>
              <a:ext cx="1787997" cy="1664790"/>
            </a:xfrm>
            <a:custGeom>
              <a:avLst/>
              <a:gdLst/>
              <a:ahLst/>
              <a:cxnLst/>
              <a:rect l="0" t="0" r="r" b="b"/>
              <a:pathLst>
                <a:path w="18386" h="19236">
                  <a:moveTo>
                    <a:pt x="14685" y="14523"/>
                  </a:moveTo>
                  <a:cubicBezTo>
                    <a:pt x="14685" y="14523"/>
                    <a:pt x="13428" y="15798"/>
                    <a:pt x="18303" y="19150"/>
                  </a:cubicBezTo>
                  <a:cubicBezTo>
                    <a:pt x="18303" y="19150"/>
                    <a:pt x="12933" y="19943"/>
                    <a:pt x="9851" y="16727"/>
                  </a:cubicBezTo>
                  <a:cubicBezTo>
                    <a:pt x="9851" y="16727"/>
                    <a:pt x="3719" y="18522"/>
                    <a:pt x="912" y="12527"/>
                  </a:cubicBezTo>
                  <a:cubicBezTo>
                    <a:pt x="-1894" y="6533"/>
                    <a:pt x="2364" y="2324"/>
                    <a:pt x="5666" y="1021"/>
                  </a:cubicBezTo>
                  <a:cubicBezTo>
                    <a:pt x="8967" y="-281"/>
                    <a:pt x="16405" y="-1657"/>
                    <a:pt x="18051" y="5941"/>
                  </a:cubicBezTo>
                  <a:cubicBezTo>
                    <a:pt x="19706" y="13548"/>
                    <a:pt x="14685" y="14523"/>
                    <a:pt x="14685" y="14523"/>
                  </a:cubicBezTo>
                  <a:close/>
                  <a:moveTo>
                    <a:pt x="14685" y="14523"/>
                  </a:moveTo>
                </a:path>
              </a:pathLst>
            </a:custGeom>
            <a:solidFill>
              <a:schemeClr val="accent2"/>
            </a:solidFill>
            <a:ln>
              <a:noFill/>
            </a:ln>
          </p:spPr>
          <p:txBody>
            <a:bodyPr lIns="0" tIns="0" rIns="0" bIns="0"/>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35" name="Shape 1878"/>
            <p:cNvSpPr/>
            <p:nvPr/>
          </p:nvSpPr>
          <p:spPr>
            <a:xfrm>
              <a:off x="3839454" y="4205017"/>
              <a:ext cx="1448454" cy="242747"/>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s-ES_tradnl" sz="12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Calidad y trazabilidad</a:t>
              </a:r>
              <a:endParaRPr sz="12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6" name="AutoShape 3"/>
            <p:cNvSpPr>
              <a:spLocks/>
            </p:cNvSpPr>
            <p:nvPr/>
          </p:nvSpPr>
          <p:spPr bwMode="auto">
            <a:xfrm>
              <a:off x="3956235" y="1477086"/>
              <a:ext cx="2677069" cy="2862374"/>
            </a:xfrm>
            <a:custGeom>
              <a:avLst/>
              <a:gdLst/>
              <a:ahLst/>
              <a:cxnLst/>
              <a:rect l="0" t="0" r="r" b="b"/>
              <a:pathLst>
                <a:path w="17246" h="19694">
                  <a:moveTo>
                    <a:pt x="9293" y="16819"/>
                  </a:moveTo>
                  <a:cubicBezTo>
                    <a:pt x="9293" y="16819"/>
                    <a:pt x="10944" y="15945"/>
                    <a:pt x="11314" y="19693"/>
                  </a:cubicBezTo>
                  <a:cubicBezTo>
                    <a:pt x="11314" y="19693"/>
                    <a:pt x="13742" y="16401"/>
                    <a:pt x="13158" y="14665"/>
                  </a:cubicBezTo>
                  <a:cubicBezTo>
                    <a:pt x="13158" y="14665"/>
                    <a:pt x="18963" y="10439"/>
                    <a:pt x="16738" y="4554"/>
                  </a:cubicBezTo>
                  <a:cubicBezTo>
                    <a:pt x="14514" y="-1337"/>
                    <a:pt x="8983" y="-469"/>
                    <a:pt x="6007" y="1391"/>
                  </a:cubicBezTo>
                  <a:cubicBezTo>
                    <a:pt x="3031" y="3252"/>
                    <a:pt x="-2637" y="8389"/>
                    <a:pt x="1406" y="14329"/>
                  </a:cubicBezTo>
                  <a:cubicBezTo>
                    <a:pt x="5443" y="20263"/>
                    <a:pt x="9293" y="16819"/>
                    <a:pt x="9293" y="16819"/>
                  </a:cubicBezTo>
                  <a:close/>
                  <a:moveTo>
                    <a:pt x="9293" y="16819"/>
                  </a:moveTo>
                </a:path>
              </a:pathLst>
            </a:custGeom>
            <a:solidFill>
              <a:schemeClr val="accent3">
                <a:alpha val="82000"/>
              </a:schemeClr>
            </a:solidFill>
            <a:ln>
              <a:noFill/>
            </a:ln>
          </p:spPr>
          <p:txBody>
            <a:bodyPr lIns="0" tIns="0" rIns="0" bIns="0"/>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37" name="Shape 1878"/>
            <p:cNvSpPr/>
            <p:nvPr/>
          </p:nvSpPr>
          <p:spPr>
            <a:xfrm>
              <a:off x="4147179" y="2315197"/>
              <a:ext cx="1659383" cy="1025544"/>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n-US" sz="16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Alimentos sanos y seguros</a:t>
              </a:r>
              <a:endParaRPr sz="16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8" name="AutoShape 4"/>
            <p:cNvSpPr>
              <a:spLocks/>
            </p:cNvSpPr>
            <p:nvPr/>
          </p:nvSpPr>
          <p:spPr bwMode="auto">
            <a:xfrm>
              <a:off x="5834121" y="1867466"/>
              <a:ext cx="2245346" cy="2354756"/>
            </a:xfrm>
            <a:custGeom>
              <a:avLst/>
              <a:gdLst/>
              <a:ahLst/>
              <a:cxnLst/>
              <a:rect l="0" t="0" r="r" b="b"/>
              <a:pathLst>
                <a:path w="19417" h="20101">
                  <a:moveTo>
                    <a:pt x="438" y="10902"/>
                  </a:moveTo>
                  <a:cubicBezTo>
                    <a:pt x="438" y="10902"/>
                    <a:pt x="-1791" y="4369"/>
                    <a:pt x="3812" y="1435"/>
                  </a:cubicBezTo>
                  <a:cubicBezTo>
                    <a:pt x="9415" y="-1499"/>
                    <a:pt x="19005" y="-234"/>
                    <a:pt x="19407" y="8036"/>
                  </a:cubicBezTo>
                  <a:cubicBezTo>
                    <a:pt x="19809" y="16299"/>
                    <a:pt x="8269" y="20101"/>
                    <a:pt x="7254" y="20101"/>
                  </a:cubicBezTo>
                  <a:cubicBezTo>
                    <a:pt x="7254" y="20101"/>
                    <a:pt x="8535" y="18432"/>
                    <a:pt x="8808" y="17100"/>
                  </a:cubicBezTo>
                  <a:cubicBezTo>
                    <a:pt x="8815" y="17107"/>
                    <a:pt x="1590" y="17302"/>
                    <a:pt x="438" y="10902"/>
                  </a:cubicBezTo>
                  <a:close/>
                  <a:moveTo>
                    <a:pt x="438" y="10902"/>
                  </a:moveTo>
                </a:path>
              </a:pathLst>
            </a:custGeom>
            <a:solidFill>
              <a:schemeClr val="accent4">
                <a:alpha val="81000"/>
              </a:schemeClr>
            </a:solidFill>
            <a:ln>
              <a:noFill/>
            </a:ln>
          </p:spPr>
          <p:txBody>
            <a:bodyPr lIns="0" tIns="0" rIns="0" bIns="0"/>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39" name="Shape 1878"/>
            <p:cNvSpPr/>
            <p:nvPr/>
          </p:nvSpPr>
          <p:spPr>
            <a:xfrm>
              <a:off x="6161213" y="2334651"/>
              <a:ext cx="1448456" cy="249376"/>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s-ES_tradnl" sz="16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Menos residuos</a:t>
              </a:r>
              <a:endParaRPr sz="16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0" name="AutoShape 5"/>
            <p:cNvSpPr>
              <a:spLocks/>
            </p:cNvSpPr>
            <p:nvPr/>
          </p:nvSpPr>
          <p:spPr bwMode="auto">
            <a:xfrm>
              <a:off x="7291997" y="2940706"/>
              <a:ext cx="1943733" cy="1683517"/>
            </a:xfrm>
            <a:custGeom>
              <a:avLst/>
              <a:gdLst/>
              <a:ahLst/>
              <a:cxnLst/>
              <a:rect l="0" t="0" r="r" b="b"/>
              <a:pathLst>
                <a:path w="18559" h="19569">
                  <a:moveTo>
                    <a:pt x="12387" y="18456"/>
                  </a:moveTo>
                  <a:cubicBezTo>
                    <a:pt x="12387" y="18456"/>
                    <a:pt x="16656" y="17192"/>
                    <a:pt x="18101" y="12619"/>
                  </a:cubicBezTo>
                  <a:cubicBezTo>
                    <a:pt x="19547" y="8046"/>
                    <a:pt x="17891" y="568"/>
                    <a:pt x="8359" y="18"/>
                  </a:cubicBezTo>
                  <a:cubicBezTo>
                    <a:pt x="-1180" y="-532"/>
                    <a:pt x="-2053" y="11711"/>
                    <a:pt x="3202" y="16138"/>
                  </a:cubicBezTo>
                  <a:cubicBezTo>
                    <a:pt x="3202" y="16138"/>
                    <a:pt x="2336" y="18053"/>
                    <a:pt x="1011" y="18255"/>
                  </a:cubicBezTo>
                  <a:cubicBezTo>
                    <a:pt x="1019" y="18264"/>
                    <a:pt x="6454" y="21068"/>
                    <a:pt x="12387" y="18456"/>
                  </a:cubicBezTo>
                  <a:close/>
                  <a:moveTo>
                    <a:pt x="12387" y="18456"/>
                  </a:moveTo>
                </a:path>
              </a:pathLst>
            </a:custGeom>
            <a:solidFill>
              <a:schemeClr val="accent5">
                <a:alpha val="90000"/>
              </a:schemeClr>
            </a:solidFill>
            <a:ln>
              <a:noFill/>
            </a:ln>
          </p:spPr>
          <p:txBody>
            <a:bodyPr lIns="0" tIns="0" rIns="0" bIns="0"/>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41" name="Shape 1878"/>
            <p:cNvSpPr/>
            <p:nvPr/>
          </p:nvSpPr>
          <p:spPr>
            <a:xfrm>
              <a:off x="7534419" y="3175880"/>
              <a:ext cx="1448454" cy="525035"/>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s-ES_tradnl" sz="18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Ciclos de vida</a:t>
              </a:r>
              <a:endParaRPr sz="18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2" name="AutoShape 6"/>
            <p:cNvSpPr>
              <a:spLocks/>
            </p:cNvSpPr>
            <p:nvPr/>
          </p:nvSpPr>
          <p:spPr bwMode="auto">
            <a:xfrm>
              <a:off x="7561978" y="4131807"/>
              <a:ext cx="1623706" cy="1565656"/>
            </a:xfrm>
            <a:custGeom>
              <a:avLst/>
              <a:gdLst/>
              <a:ahLst/>
              <a:cxnLst/>
              <a:rect l="0" t="0" r="r" b="b"/>
              <a:pathLst>
                <a:path w="18170" h="17410">
                  <a:moveTo>
                    <a:pt x="2646" y="12932"/>
                  </a:moveTo>
                  <a:cubicBezTo>
                    <a:pt x="2646" y="12932"/>
                    <a:pt x="-563" y="9841"/>
                    <a:pt x="1221" y="4933"/>
                  </a:cubicBezTo>
                  <a:cubicBezTo>
                    <a:pt x="2993" y="24"/>
                    <a:pt x="7866" y="-1101"/>
                    <a:pt x="12847" y="1026"/>
                  </a:cubicBezTo>
                  <a:cubicBezTo>
                    <a:pt x="17840" y="3152"/>
                    <a:pt x="21037" y="7096"/>
                    <a:pt x="14452" y="15318"/>
                  </a:cubicBezTo>
                  <a:cubicBezTo>
                    <a:pt x="8190" y="20499"/>
                    <a:pt x="0" y="14428"/>
                    <a:pt x="0" y="14428"/>
                  </a:cubicBezTo>
                  <a:cubicBezTo>
                    <a:pt x="0" y="14428"/>
                    <a:pt x="2299" y="14366"/>
                    <a:pt x="2646" y="12932"/>
                  </a:cubicBezTo>
                  <a:close/>
                  <a:moveTo>
                    <a:pt x="2646" y="12932"/>
                  </a:moveTo>
                </a:path>
              </a:pathLst>
            </a:custGeom>
            <a:solidFill>
              <a:schemeClr val="accent6">
                <a:alpha val="78000"/>
              </a:schemeClr>
            </a:solidFill>
            <a:ln>
              <a:noFill/>
            </a:ln>
          </p:spPr>
          <p:txBody>
            <a:bodyPr lIns="0" tIns="0" rIns="0" bIns="0"/>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43" name="Shape 1878"/>
            <p:cNvSpPr/>
            <p:nvPr/>
          </p:nvSpPr>
          <p:spPr>
            <a:xfrm>
              <a:off x="7654219" y="4424530"/>
              <a:ext cx="1448455" cy="246131"/>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n-US" sz="1400" b="1" spc="-3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Eficiencia</a:t>
              </a:r>
              <a:r>
                <a:rPr lang="en-US" sz="14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400" b="1" spc="-3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energetica</a:t>
              </a:r>
              <a:endParaRPr sz="14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84" name="CuadroTexto 83"/>
          <p:cNvSpPr txBox="1"/>
          <p:nvPr/>
        </p:nvSpPr>
        <p:spPr>
          <a:xfrm rot="16200000">
            <a:off x="318469" y="5846409"/>
            <a:ext cx="1499960" cy="523220"/>
          </a:xfrm>
          <a:prstGeom prst="rect">
            <a:avLst/>
          </a:prstGeom>
          <a:noFill/>
        </p:spPr>
        <p:txBody>
          <a:bodyPr wrap="square" rtlCol="0">
            <a:spAutoFit/>
          </a:bodyPr>
          <a:lstStyle/>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Experiencia   consumidores</a:t>
            </a:r>
            <a:endParaRPr lang="es-E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5" name="CuadroTexto 244"/>
          <p:cNvSpPr txBox="1"/>
          <p:nvPr/>
        </p:nvSpPr>
        <p:spPr>
          <a:xfrm rot="16200000">
            <a:off x="1203773" y="5937284"/>
            <a:ext cx="1361488" cy="523220"/>
          </a:xfrm>
          <a:prstGeom prst="rect">
            <a:avLst/>
          </a:prstGeom>
          <a:noFill/>
        </p:spPr>
        <p:txBody>
          <a:bodyPr wrap="square" rtlCol="0">
            <a:spAutoFit/>
          </a:bodyPr>
          <a:lstStyle/>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Valor compartido</a:t>
            </a:r>
            <a:endParaRPr lang="es-E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6" name="CuadroTexto 245"/>
          <p:cNvSpPr txBox="1"/>
          <p:nvPr/>
        </p:nvSpPr>
        <p:spPr>
          <a:xfrm rot="16200000">
            <a:off x="2003564" y="5948435"/>
            <a:ext cx="1361488" cy="523220"/>
          </a:xfrm>
          <a:prstGeom prst="rect">
            <a:avLst/>
          </a:prstGeom>
          <a:noFill/>
        </p:spPr>
        <p:txBody>
          <a:bodyPr wrap="square" rtlCol="0">
            <a:spAutoFit/>
          </a:bodyPr>
          <a:lstStyle/>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Cooperación territorial</a:t>
            </a:r>
            <a:endParaRPr lang="es-E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7" name="CuadroTexto 246"/>
          <p:cNvSpPr txBox="1"/>
          <p:nvPr/>
        </p:nvSpPr>
        <p:spPr>
          <a:xfrm rot="16200000">
            <a:off x="2783717" y="5881471"/>
            <a:ext cx="1361488" cy="738664"/>
          </a:xfrm>
          <a:prstGeom prst="rect">
            <a:avLst/>
          </a:prstGeom>
          <a:noFill/>
        </p:spPr>
        <p:txBody>
          <a:bodyPr wrap="square" rtlCol="0">
            <a:spAutoFit/>
          </a:bodyPr>
          <a:lstStyle/>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Vigilancia Industria 4.0</a:t>
            </a:r>
          </a:p>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E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8" name="CuadroTexto 247"/>
          <p:cNvSpPr txBox="1"/>
          <p:nvPr/>
        </p:nvSpPr>
        <p:spPr>
          <a:xfrm rot="16200000">
            <a:off x="3582036" y="5879863"/>
            <a:ext cx="1361488" cy="523220"/>
          </a:xfrm>
          <a:prstGeom prst="rect">
            <a:avLst/>
          </a:prstGeom>
          <a:noFill/>
        </p:spPr>
        <p:txBody>
          <a:bodyPr wrap="square" rtlCol="0">
            <a:spAutoFit/>
          </a:bodyPr>
          <a:lstStyle/>
          <a:p>
            <a:r>
              <a:rPr lang="es-ES" sz="1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Economia</a:t>
            </a:r>
            <a:r>
              <a:rPr lang="es-ES"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circular</a:t>
            </a:r>
            <a:endPar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92" name="Flecha doblada 191"/>
          <p:cNvSpPr/>
          <p:nvPr/>
        </p:nvSpPr>
        <p:spPr>
          <a:xfrm rot="5400000">
            <a:off x="6561648" y="3218218"/>
            <a:ext cx="728261" cy="352426"/>
          </a:xfrm>
          <a:prstGeom prst="bentArrow">
            <a:avLst>
              <a:gd name="adj1" fmla="val 0"/>
              <a:gd name="adj2" fmla="val 17676"/>
              <a:gd name="adj3" fmla="val 26046"/>
              <a:gd name="adj4" fmla="val 38518"/>
            </a:avLst>
          </a:prstGeom>
          <a:ln w="196850" cap="sq">
            <a:solidFill>
              <a:schemeClr val="tx1">
                <a:lumMod val="85000"/>
                <a:lumOff val="1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tx1"/>
              </a:solidFill>
            </a:endParaRPr>
          </a:p>
        </p:txBody>
      </p:sp>
      <p:pic>
        <p:nvPicPr>
          <p:cNvPr id="3100" name="Picture 28" descr="http://www.adsque.com/assets/img/B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48639" y="2828182"/>
            <a:ext cx="452980" cy="387068"/>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http://www.payrollstrategies.com/images/iconTechnology.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7000" b="18400"/>
          <a:stretch/>
        </p:blipFill>
        <p:spPr bwMode="auto">
          <a:xfrm>
            <a:off x="2104991" y="113310"/>
            <a:ext cx="1380656" cy="891904"/>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30" descr="http://www.payrollstrategies.com/images/iconTechnology.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7000" b="18400"/>
          <a:stretch/>
        </p:blipFill>
        <p:spPr bwMode="auto">
          <a:xfrm>
            <a:off x="5131708" y="151600"/>
            <a:ext cx="1380656" cy="891904"/>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30" descr="http://www.payrollstrategies.com/images/iconTechnology.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7000" b="18400"/>
          <a:stretch/>
        </p:blipFill>
        <p:spPr bwMode="auto">
          <a:xfrm>
            <a:off x="3160592" y="248780"/>
            <a:ext cx="915515" cy="5914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232932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250"/>
                                        <p:tgtEl>
                                          <p:spTgt spid="18"/>
                                        </p:tgtEl>
                                      </p:cBhvr>
                                    </p:animEffect>
                                  </p:childTnLst>
                                </p:cTn>
                              </p:par>
                            </p:childTnLst>
                          </p:cTn>
                        </p:par>
                        <p:par>
                          <p:cTn id="8" fill="hold">
                            <p:stCondLst>
                              <p:cond delay="250"/>
                            </p:stCondLst>
                            <p:childTnLst>
                              <p:par>
                                <p:cTn id="9" presetID="22" presetClass="entr" presetSubtype="4"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down)">
                                      <p:cBhvr>
                                        <p:cTn id="11" dur="250"/>
                                        <p:tgtEl>
                                          <p:spTgt spid="30"/>
                                        </p:tgtEl>
                                      </p:cBhvr>
                                    </p:animEffect>
                                  </p:childTnLst>
                                </p:cTn>
                              </p:par>
                              <p:par>
                                <p:cTn id="12" presetID="22" presetClass="entr" presetSubtype="4" fill="hold" nodeType="withEffect">
                                  <p:stCondLst>
                                    <p:cond delay="100"/>
                                  </p:stCondLst>
                                  <p:childTnLst>
                                    <p:set>
                                      <p:cBhvr>
                                        <p:cTn id="13" dur="1" fill="hold">
                                          <p:stCondLst>
                                            <p:cond delay="0"/>
                                          </p:stCondLst>
                                        </p:cTn>
                                        <p:tgtEl>
                                          <p:spTgt spid="3084"/>
                                        </p:tgtEl>
                                        <p:attrNameLst>
                                          <p:attrName>style.visibility</p:attrName>
                                        </p:attrNameLst>
                                      </p:cBhvr>
                                      <p:to>
                                        <p:strVal val="visible"/>
                                      </p:to>
                                    </p:set>
                                    <p:animEffect transition="in" filter="wipe(down)">
                                      <p:cBhvr>
                                        <p:cTn id="14" dur="250"/>
                                        <p:tgtEl>
                                          <p:spTgt spid="3084"/>
                                        </p:tgtEl>
                                      </p:cBhvr>
                                    </p:animEffect>
                                  </p:childTnLst>
                                </p:cTn>
                              </p:par>
                            </p:childTnLst>
                          </p:cTn>
                        </p:par>
                        <p:par>
                          <p:cTn id="15" fill="hold">
                            <p:stCondLst>
                              <p:cond delay="600"/>
                            </p:stCondLst>
                            <p:childTnLst>
                              <p:par>
                                <p:cTn id="16" presetID="22" presetClass="entr" presetSubtype="1" fill="hold" grpId="0"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up)">
                                      <p:cBhvr>
                                        <p:cTn id="18" dur="250"/>
                                        <p:tgtEl>
                                          <p:spTgt spid="22"/>
                                        </p:tgtEl>
                                      </p:cBhvr>
                                    </p:animEffect>
                                  </p:childTnLst>
                                </p:cTn>
                              </p:par>
                            </p:childTnLst>
                          </p:cTn>
                        </p:par>
                        <p:par>
                          <p:cTn id="19" fill="hold">
                            <p:stCondLst>
                              <p:cond delay="850"/>
                            </p:stCondLst>
                            <p:childTnLst>
                              <p:par>
                                <p:cTn id="20" presetID="22" presetClass="entr" presetSubtype="1" fill="hold" grpId="0" nodeType="after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wipe(up)">
                                      <p:cBhvr>
                                        <p:cTn id="22" dur="250"/>
                                        <p:tgtEl>
                                          <p:spTgt spid="49"/>
                                        </p:tgtEl>
                                      </p:cBhvr>
                                    </p:animEffect>
                                  </p:childTnLst>
                                </p:cTn>
                              </p:par>
                            </p:childTnLst>
                          </p:cTn>
                        </p:par>
                        <p:par>
                          <p:cTn id="23" fill="hold">
                            <p:stCondLst>
                              <p:cond delay="1100"/>
                            </p:stCondLst>
                            <p:childTnLst>
                              <p:par>
                                <p:cTn id="24" presetID="22" presetClass="entr" presetSubtype="4"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Effect transition="in" filter="wipe(down)">
                                      <p:cBhvr>
                                        <p:cTn id="26" dur="250"/>
                                        <p:tgtEl>
                                          <p:spTgt spid="51"/>
                                        </p:tgtEl>
                                      </p:cBhvr>
                                    </p:animEffect>
                                  </p:childTnLst>
                                </p:cTn>
                              </p:par>
                              <p:par>
                                <p:cTn id="27" presetID="22" presetClass="entr" presetSubtype="4" fill="hold" nodeType="withEffect">
                                  <p:stCondLst>
                                    <p:cond delay="100"/>
                                  </p:stCondLst>
                                  <p:childTnLst>
                                    <p:set>
                                      <p:cBhvr>
                                        <p:cTn id="28" dur="1" fill="hold">
                                          <p:stCondLst>
                                            <p:cond delay="0"/>
                                          </p:stCondLst>
                                        </p:cTn>
                                        <p:tgtEl>
                                          <p:spTgt spid="3090"/>
                                        </p:tgtEl>
                                        <p:attrNameLst>
                                          <p:attrName>style.visibility</p:attrName>
                                        </p:attrNameLst>
                                      </p:cBhvr>
                                      <p:to>
                                        <p:strVal val="visible"/>
                                      </p:to>
                                    </p:set>
                                    <p:animEffect transition="in" filter="wipe(down)">
                                      <p:cBhvr>
                                        <p:cTn id="29" dur="250"/>
                                        <p:tgtEl>
                                          <p:spTgt spid="3090"/>
                                        </p:tgtEl>
                                      </p:cBhvr>
                                    </p:animEffect>
                                  </p:childTnLst>
                                </p:cTn>
                              </p:par>
                            </p:childTnLst>
                          </p:cTn>
                        </p:par>
                        <p:par>
                          <p:cTn id="30" fill="hold">
                            <p:stCondLst>
                              <p:cond delay="1450"/>
                            </p:stCondLst>
                            <p:childTnLst>
                              <p:par>
                                <p:cTn id="31" presetID="22" presetClass="entr" presetSubtype="1" fill="hold" grpId="0" nodeType="afterEffect">
                                  <p:stCondLst>
                                    <p:cond delay="0"/>
                                  </p:stCondLst>
                                  <p:childTnLst>
                                    <p:set>
                                      <p:cBhvr>
                                        <p:cTn id="32" dur="1" fill="hold">
                                          <p:stCondLst>
                                            <p:cond delay="0"/>
                                          </p:stCondLst>
                                        </p:cTn>
                                        <p:tgtEl>
                                          <p:spTgt spid="50"/>
                                        </p:tgtEl>
                                        <p:attrNameLst>
                                          <p:attrName>style.visibility</p:attrName>
                                        </p:attrNameLst>
                                      </p:cBhvr>
                                      <p:to>
                                        <p:strVal val="visible"/>
                                      </p:to>
                                    </p:set>
                                    <p:animEffect transition="in" filter="wipe(up)">
                                      <p:cBhvr>
                                        <p:cTn id="33" dur="250"/>
                                        <p:tgtEl>
                                          <p:spTgt spid="50"/>
                                        </p:tgtEl>
                                      </p:cBhvr>
                                    </p:animEffect>
                                  </p:childTnLst>
                                </p:cTn>
                              </p:par>
                            </p:childTnLst>
                          </p:cTn>
                        </p:par>
                        <p:par>
                          <p:cTn id="34" fill="hold">
                            <p:stCondLst>
                              <p:cond delay="1700"/>
                            </p:stCondLst>
                            <p:childTnLst>
                              <p:par>
                                <p:cTn id="35" presetID="22" presetClass="entr" presetSubtype="1" fill="hold" grpId="0" nodeType="afterEffect">
                                  <p:stCondLst>
                                    <p:cond delay="0"/>
                                  </p:stCondLst>
                                  <p:childTnLst>
                                    <p:set>
                                      <p:cBhvr>
                                        <p:cTn id="36" dur="1" fill="hold">
                                          <p:stCondLst>
                                            <p:cond delay="0"/>
                                          </p:stCondLst>
                                        </p:cTn>
                                        <p:tgtEl>
                                          <p:spTgt spid="65"/>
                                        </p:tgtEl>
                                        <p:attrNameLst>
                                          <p:attrName>style.visibility</p:attrName>
                                        </p:attrNameLst>
                                      </p:cBhvr>
                                      <p:to>
                                        <p:strVal val="visible"/>
                                      </p:to>
                                    </p:set>
                                    <p:animEffect transition="in" filter="wipe(up)">
                                      <p:cBhvr>
                                        <p:cTn id="37" dur="250"/>
                                        <p:tgtEl>
                                          <p:spTgt spid="65"/>
                                        </p:tgtEl>
                                      </p:cBhvr>
                                    </p:animEffect>
                                  </p:childTnLst>
                                </p:cTn>
                              </p:par>
                            </p:childTnLst>
                          </p:cTn>
                        </p:par>
                        <p:par>
                          <p:cTn id="38" fill="hold">
                            <p:stCondLst>
                              <p:cond delay="1950"/>
                            </p:stCondLst>
                            <p:childTnLst>
                              <p:par>
                                <p:cTn id="39" presetID="22" presetClass="entr" presetSubtype="4" fill="hold" grpId="0" nodeType="afterEffect">
                                  <p:stCondLst>
                                    <p:cond delay="0"/>
                                  </p:stCondLst>
                                  <p:childTnLst>
                                    <p:set>
                                      <p:cBhvr>
                                        <p:cTn id="40" dur="1" fill="hold">
                                          <p:stCondLst>
                                            <p:cond delay="0"/>
                                          </p:stCondLst>
                                        </p:cTn>
                                        <p:tgtEl>
                                          <p:spTgt spid="67"/>
                                        </p:tgtEl>
                                        <p:attrNameLst>
                                          <p:attrName>style.visibility</p:attrName>
                                        </p:attrNameLst>
                                      </p:cBhvr>
                                      <p:to>
                                        <p:strVal val="visible"/>
                                      </p:to>
                                    </p:set>
                                    <p:animEffect transition="in" filter="wipe(down)">
                                      <p:cBhvr>
                                        <p:cTn id="41" dur="250"/>
                                        <p:tgtEl>
                                          <p:spTgt spid="67"/>
                                        </p:tgtEl>
                                      </p:cBhvr>
                                    </p:animEffect>
                                  </p:childTnLst>
                                </p:cTn>
                              </p:par>
                              <p:par>
                                <p:cTn id="42" presetID="22" presetClass="entr" presetSubtype="4" fill="hold" nodeType="withEffect">
                                  <p:stCondLst>
                                    <p:cond delay="100"/>
                                  </p:stCondLst>
                                  <p:childTnLst>
                                    <p:set>
                                      <p:cBhvr>
                                        <p:cTn id="43" dur="1" fill="hold">
                                          <p:stCondLst>
                                            <p:cond delay="0"/>
                                          </p:stCondLst>
                                        </p:cTn>
                                        <p:tgtEl>
                                          <p:spTgt spid="3092"/>
                                        </p:tgtEl>
                                        <p:attrNameLst>
                                          <p:attrName>style.visibility</p:attrName>
                                        </p:attrNameLst>
                                      </p:cBhvr>
                                      <p:to>
                                        <p:strVal val="visible"/>
                                      </p:to>
                                    </p:set>
                                    <p:animEffect transition="in" filter="wipe(down)">
                                      <p:cBhvr>
                                        <p:cTn id="44" dur="250"/>
                                        <p:tgtEl>
                                          <p:spTgt spid="3092"/>
                                        </p:tgtEl>
                                      </p:cBhvr>
                                    </p:animEffect>
                                  </p:childTnLst>
                                </p:cTn>
                              </p:par>
                            </p:childTnLst>
                          </p:cTn>
                        </p:par>
                        <p:par>
                          <p:cTn id="45" fill="hold">
                            <p:stCondLst>
                              <p:cond delay="2300"/>
                            </p:stCondLst>
                            <p:childTnLst>
                              <p:par>
                                <p:cTn id="46" presetID="22" presetClass="entr" presetSubtype="1" fill="hold" grpId="0" nodeType="afterEffect">
                                  <p:stCondLst>
                                    <p:cond delay="0"/>
                                  </p:stCondLst>
                                  <p:childTnLst>
                                    <p:set>
                                      <p:cBhvr>
                                        <p:cTn id="47" dur="1" fill="hold">
                                          <p:stCondLst>
                                            <p:cond delay="0"/>
                                          </p:stCondLst>
                                        </p:cTn>
                                        <p:tgtEl>
                                          <p:spTgt spid="66"/>
                                        </p:tgtEl>
                                        <p:attrNameLst>
                                          <p:attrName>style.visibility</p:attrName>
                                        </p:attrNameLst>
                                      </p:cBhvr>
                                      <p:to>
                                        <p:strVal val="visible"/>
                                      </p:to>
                                    </p:set>
                                    <p:animEffect transition="in" filter="wipe(up)">
                                      <p:cBhvr>
                                        <p:cTn id="48" dur="250"/>
                                        <p:tgtEl>
                                          <p:spTgt spid="66"/>
                                        </p:tgtEl>
                                      </p:cBhvr>
                                    </p:animEffect>
                                  </p:childTnLst>
                                </p:cTn>
                              </p:par>
                            </p:childTnLst>
                          </p:cTn>
                        </p:par>
                        <p:par>
                          <p:cTn id="49" fill="hold">
                            <p:stCondLst>
                              <p:cond delay="2550"/>
                            </p:stCondLst>
                            <p:childTnLst>
                              <p:par>
                                <p:cTn id="50" presetID="22" presetClass="entr" presetSubtype="1" fill="hold" grpId="0" nodeType="afterEffect">
                                  <p:stCondLst>
                                    <p:cond delay="0"/>
                                  </p:stCondLst>
                                  <p:childTnLst>
                                    <p:set>
                                      <p:cBhvr>
                                        <p:cTn id="51" dur="1" fill="hold">
                                          <p:stCondLst>
                                            <p:cond delay="0"/>
                                          </p:stCondLst>
                                        </p:cTn>
                                        <p:tgtEl>
                                          <p:spTgt spid="61"/>
                                        </p:tgtEl>
                                        <p:attrNameLst>
                                          <p:attrName>style.visibility</p:attrName>
                                        </p:attrNameLst>
                                      </p:cBhvr>
                                      <p:to>
                                        <p:strVal val="visible"/>
                                      </p:to>
                                    </p:set>
                                    <p:animEffect transition="in" filter="wipe(up)">
                                      <p:cBhvr>
                                        <p:cTn id="52" dur="250"/>
                                        <p:tgtEl>
                                          <p:spTgt spid="61"/>
                                        </p:tgtEl>
                                      </p:cBhvr>
                                    </p:animEffect>
                                  </p:childTnLst>
                                </p:cTn>
                              </p:par>
                            </p:childTnLst>
                          </p:cTn>
                        </p:par>
                        <p:par>
                          <p:cTn id="53" fill="hold">
                            <p:stCondLst>
                              <p:cond delay="2800"/>
                            </p:stCondLst>
                            <p:childTnLst>
                              <p:par>
                                <p:cTn id="54" presetID="22" presetClass="entr" presetSubtype="4" fill="hold" grpId="0" nodeType="afterEffect">
                                  <p:stCondLst>
                                    <p:cond delay="0"/>
                                  </p:stCondLst>
                                  <p:childTnLst>
                                    <p:set>
                                      <p:cBhvr>
                                        <p:cTn id="55" dur="1" fill="hold">
                                          <p:stCondLst>
                                            <p:cond delay="0"/>
                                          </p:stCondLst>
                                        </p:cTn>
                                        <p:tgtEl>
                                          <p:spTgt spid="63"/>
                                        </p:tgtEl>
                                        <p:attrNameLst>
                                          <p:attrName>style.visibility</p:attrName>
                                        </p:attrNameLst>
                                      </p:cBhvr>
                                      <p:to>
                                        <p:strVal val="visible"/>
                                      </p:to>
                                    </p:set>
                                    <p:animEffect transition="in" filter="wipe(down)">
                                      <p:cBhvr>
                                        <p:cTn id="56" dur="250"/>
                                        <p:tgtEl>
                                          <p:spTgt spid="63"/>
                                        </p:tgtEl>
                                      </p:cBhvr>
                                    </p:animEffect>
                                  </p:childTnLst>
                                </p:cTn>
                              </p:par>
                              <p:par>
                                <p:cTn id="57" presetID="22" presetClass="entr" presetSubtype="4" fill="hold" nodeType="withEffect">
                                  <p:stCondLst>
                                    <p:cond delay="100"/>
                                  </p:stCondLst>
                                  <p:childTnLst>
                                    <p:set>
                                      <p:cBhvr>
                                        <p:cTn id="58" dur="1" fill="hold">
                                          <p:stCondLst>
                                            <p:cond delay="0"/>
                                          </p:stCondLst>
                                        </p:cTn>
                                        <p:tgtEl>
                                          <p:spTgt spid="3086"/>
                                        </p:tgtEl>
                                        <p:attrNameLst>
                                          <p:attrName>style.visibility</p:attrName>
                                        </p:attrNameLst>
                                      </p:cBhvr>
                                      <p:to>
                                        <p:strVal val="visible"/>
                                      </p:to>
                                    </p:set>
                                    <p:animEffect transition="in" filter="wipe(down)">
                                      <p:cBhvr>
                                        <p:cTn id="59" dur="250"/>
                                        <p:tgtEl>
                                          <p:spTgt spid="3086"/>
                                        </p:tgtEl>
                                      </p:cBhvr>
                                    </p:animEffect>
                                  </p:childTnLst>
                                </p:cTn>
                              </p:par>
                            </p:childTnLst>
                          </p:cTn>
                        </p:par>
                        <p:par>
                          <p:cTn id="60" fill="hold">
                            <p:stCondLst>
                              <p:cond delay="3150"/>
                            </p:stCondLst>
                            <p:childTnLst>
                              <p:par>
                                <p:cTn id="61" presetID="22" presetClass="entr" presetSubtype="1" fill="hold" grpId="0" nodeType="afterEffect">
                                  <p:stCondLst>
                                    <p:cond delay="0"/>
                                  </p:stCondLst>
                                  <p:childTnLst>
                                    <p:set>
                                      <p:cBhvr>
                                        <p:cTn id="62" dur="1" fill="hold">
                                          <p:stCondLst>
                                            <p:cond delay="0"/>
                                          </p:stCondLst>
                                        </p:cTn>
                                        <p:tgtEl>
                                          <p:spTgt spid="62"/>
                                        </p:tgtEl>
                                        <p:attrNameLst>
                                          <p:attrName>style.visibility</p:attrName>
                                        </p:attrNameLst>
                                      </p:cBhvr>
                                      <p:to>
                                        <p:strVal val="visible"/>
                                      </p:to>
                                    </p:set>
                                    <p:animEffect transition="in" filter="wipe(up)">
                                      <p:cBhvr>
                                        <p:cTn id="63" dur="250"/>
                                        <p:tgtEl>
                                          <p:spTgt spid="62"/>
                                        </p:tgtEl>
                                      </p:cBhvr>
                                    </p:animEffect>
                                  </p:childTnLst>
                                </p:cTn>
                              </p:par>
                            </p:childTnLst>
                          </p:cTn>
                        </p:par>
                        <p:par>
                          <p:cTn id="64" fill="hold">
                            <p:stCondLst>
                              <p:cond delay="3400"/>
                            </p:stCondLst>
                            <p:childTnLst>
                              <p:par>
                                <p:cTn id="65" presetID="22" presetClass="entr" presetSubtype="1" fill="hold" grpId="0" nodeType="afterEffect">
                                  <p:stCondLst>
                                    <p:cond delay="0"/>
                                  </p:stCondLst>
                                  <p:childTnLst>
                                    <p:set>
                                      <p:cBhvr>
                                        <p:cTn id="66" dur="1" fill="hold">
                                          <p:stCondLst>
                                            <p:cond delay="0"/>
                                          </p:stCondLst>
                                        </p:cTn>
                                        <p:tgtEl>
                                          <p:spTgt spid="69"/>
                                        </p:tgtEl>
                                        <p:attrNameLst>
                                          <p:attrName>style.visibility</p:attrName>
                                        </p:attrNameLst>
                                      </p:cBhvr>
                                      <p:to>
                                        <p:strVal val="visible"/>
                                      </p:to>
                                    </p:set>
                                    <p:animEffect transition="in" filter="wipe(up)">
                                      <p:cBhvr>
                                        <p:cTn id="67" dur="250"/>
                                        <p:tgtEl>
                                          <p:spTgt spid="69"/>
                                        </p:tgtEl>
                                      </p:cBhvr>
                                    </p:animEffect>
                                  </p:childTnLst>
                                </p:cTn>
                              </p:par>
                            </p:childTnLst>
                          </p:cTn>
                        </p:par>
                        <p:par>
                          <p:cTn id="68" fill="hold">
                            <p:stCondLst>
                              <p:cond delay="3650"/>
                            </p:stCondLst>
                            <p:childTnLst>
                              <p:par>
                                <p:cTn id="69" presetID="22" presetClass="entr" presetSubtype="4" fill="hold" grpId="0" nodeType="afterEffect">
                                  <p:stCondLst>
                                    <p:cond delay="0"/>
                                  </p:stCondLst>
                                  <p:childTnLst>
                                    <p:set>
                                      <p:cBhvr>
                                        <p:cTn id="70" dur="1" fill="hold">
                                          <p:stCondLst>
                                            <p:cond delay="0"/>
                                          </p:stCondLst>
                                        </p:cTn>
                                        <p:tgtEl>
                                          <p:spTgt spid="71"/>
                                        </p:tgtEl>
                                        <p:attrNameLst>
                                          <p:attrName>style.visibility</p:attrName>
                                        </p:attrNameLst>
                                      </p:cBhvr>
                                      <p:to>
                                        <p:strVal val="visible"/>
                                      </p:to>
                                    </p:set>
                                    <p:animEffect transition="in" filter="wipe(down)">
                                      <p:cBhvr>
                                        <p:cTn id="71" dur="250"/>
                                        <p:tgtEl>
                                          <p:spTgt spid="71"/>
                                        </p:tgtEl>
                                      </p:cBhvr>
                                    </p:animEffect>
                                  </p:childTnLst>
                                </p:cTn>
                              </p:par>
                              <p:par>
                                <p:cTn id="72" presetID="22" presetClass="entr" presetSubtype="4" fill="hold" nodeType="withEffect">
                                  <p:stCondLst>
                                    <p:cond delay="100"/>
                                  </p:stCondLst>
                                  <p:childTnLst>
                                    <p:set>
                                      <p:cBhvr>
                                        <p:cTn id="73" dur="1" fill="hold">
                                          <p:stCondLst>
                                            <p:cond delay="0"/>
                                          </p:stCondLst>
                                        </p:cTn>
                                        <p:tgtEl>
                                          <p:spTgt spid="3088"/>
                                        </p:tgtEl>
                                        <p:attrNameLst>
                                          <p:attrName>style.visibility</p:attrName>
                                        </p:attrNameLst>
                                      </p:cBhvr>
                                      <p:to>
                                        <p:strVal val="visible"/>
                                      </p:to>
                                    </p:set>
                                    <p:animEffect transition="in" filter="wipe(down)">
                                      <p:cBhvr>
                                        <p:cTn id="74" dur="250"/>
                                        <p:tgtEl>
                                          <p:spTgt spid="3088"/>
                                        </p:tgtEl>
                                      </p:cBhvr>
                                    </p:animEffect>
                                  </p:childTnLst>
                                </p:cTn>
                              </p:par>
                            </p:childTnLst>
                          </p:cTn>
                        </p:par>
                        <p:par>
                          <p:cTn id="75" fill="hold">
                            <p:stCondLst>
                              <p:cond delay="4000"/>
                            </p:stCondLst>
                            <p:childTnLst>
                              <p:par>
                                <p:cTn id="76" presetID="22" presetClass="entr" presetSubtype="1" fill="hold" grpId="0" nodeType="afterEffect">
                                  <p:stCondLst>
                                    <p:cond delay="0"/>
                                  </p:stCondLst>
                                  <p:childTnLst>
                                    <p:set>
                                      <p:cBhvr>
                                        <p:cTn id="77" dur="1" fill="hold">
                                          <p:stCondLst>
                                            <p:cond delay="0"/>
                                          </p:stCondLst>
                                        </p:cTn>
                                        <p:tgtEl>
                                          <p:spTgt spid="70"/>
                                        </p:tgtEl>
                                        <p:attrNameLst>
                                          <p:attrName>style.visibility</p:attrName>
                                        </p:attrNameLst>
                                      </p:cBhvr>
                                      <p:to>
                                        <p:strVal val="visible"/>
                                      </p:to>
                                    </p:set>
                                    <p:animEffect transition="in" filter="wipe(up)">
                                      <p:cBhvr>
                                        <p:cTn id="78" dur="250"/>
                                        <p:tgtEl>
                                          <p:spTgt spid="70"/>
                                        </p:tgtEl>
                                      </p:cBhvr>
                                    </p:animEffect>
                                  </p:childTnLst>
                                </p:cTn>
                              </p:par>
                            </p:childTnLst>
                          </p:cTn>
                        </p:par>
                        <p:par>
                          <p:cTn id="79" fill="hold">
                            <p:stCondLst>
                              <p:cond delay="4250"/>
                            </p:stCondLst>
                            <p:childTnLst>
                              <p:par>
                                <p:cTn id="80" presetID="22" presetClass="entr" presetSubtype="1" fill="hold" grpId="0" nodeType="afterEffect">
                                  <p:stCondLst>
                                    <p:cond delay="0"/>
                                  </p:stCondLst>
                                  <p:childTnLst>
                                    <p:set>
                                      <p:cBhvr>
                                        <p:cTn id="81" dur="1" fill="hold">
                                          <p:stCondLst>
                                            <p:cond delay="0"/>
                                          </p:stCondLst>
                                        </p:cTn>
                                        <p:tgtEl>
                                          <p:spTgt spid="73"/>
                                        </p:tgtEl>
                                        <p:attrNameLst>
                                          <p:attrName>style.visibility</p:attrName>
                                        </p:attrNameLst>
                                      </p:cBhvr>
                                      <p:to>
                                        <p:strVal val="visible"/>
                                      </p:to>
                                    </p:set>
                                    <p:animEffect transition="in" filter="wipe(up)">
                                      <p:cBhvr>
                                        <p:cTn id="82" dur="250"/>
                                        <p:tgtEl>
                                          <p:spTgt spid="73"/>
                                        </p:tgtEl>
                                      </p:cBhvr>
                                    </p:animEffect>
                                  </p:childTnLst>
                                </p:cTn>
                              </p:par>
                            </p:childTnLst>
                          </p:cTn>
                        </p:par>
                        <p:par>
                          <p:cTn id="83" fill="hold">
                            <p:stCondLst>
                              <p:cond delay="4500"/>
                            </p:stCondLst>
                            <p:childTnLst>
                              <p:par>
                                <p:cTn id="84" presetID="22" presetClass="entr" presetSubtype="4" fill="hold" grpId="0" nodeType="afterEffect">
                                  <p:stCondLst>
                                    <p:cond delay="0"/>
                                  </p:stCondLst>
                                  <p:childTnLst>
                                    <p:set>
                                      <p:cBhvr>
                                        <p:cTn id="85" dur="1" fill="hold">
                                          <p:stCondLst>
                                            <p:cond delay="0"/>
                                          </p:stCondLst>
                                        </p:cTn>
                                        <p:tgtEl>
                                          <p:spTgt spid="75"/>
                                        </p:tgtEl>
                                        <p:attrNameLst>
                                          <p:attrName>style.visibility</p:attrName>
                                        </p:attrNameLst>
                                      </p:cBhvr>
                                      <p:to>
                                        <p:strVal val="visible"/>
                                      </p:to>
                                    </p:set>
                                    <p:animEffect transition="in" filter="wipe(down)">
                                      <p:cBhvr>
                                        <p:cTn id="86" dur="250"/>
                                        <p:tgtEl>
                                          <p:spTgt spid="75"/>
                                        </p:tgtEl>
                                      </p:cBhvr>
                                    </p:animEffect>
                                  </p:childTnLst>
                                </p:cTn>
                              </p:par>
                              <p:par>
                                <p:cTn id="87" presetID="22" presetClass="entr" presetSubtype="4" fill="hold" nodeType="withEffect">
                                  <p:stCondLst>
                                    <p:cond delay="100"/>
                                  </p:stCondLst>
                                  <p:childTnLst>
                                    <p:set>
                                      <p:cBhvr>
                                        <p:cTn id="88" dur="1" fill="hold">
                                          <p:stCondLst>
                                            <p:cond delay="0"/>
                                          </p:stCondLst>
                                        </p:cTn>
                                        <p:tgtEl>
                                          <p:spTgt spid="3100"/>
                                        </p:tgtEl>
                                        <p:attrNameLst>
                                          <p:attrName>style.visibility</p:attrName>
                                        </p:attrNameLst>
                                      </p:cBhvr>
                                      <p:to>
                                        <p:strVal val="visible"/>
                                      </p:to>
                                    </p:set>
                                    <p:animEffect transition="in" filter="wipe(down)">
                                      <p:cBhvr>
                                        <p:cTn id="89" dur="250"/>
                                        <p:tgtEl>
                                          <p:spTgt spid="3100"/>
                                        </p:tgtEl>
                                      </p:cBhvr>
                                    </p:animEffect>
                                  </p:childTnLst>
                                </p:cTn>
                              </p:par>
                            </p:childTnLst>
                          </p:cTn>
                        </p:par>
                        <p:par>
                          <p:cTn id="90" fill="hold">
                            <p:stCondLst>
                              <p:cond delay="4850"/>
                            </p:stCondLst>
                            <p:childTnLst>
                              <p:par>
                                <p:cTn id="91" presetID="22" presetClass="entr" presetSubtype="1" fill="hold" grpId="0" nodeType="afterEffect">
                                  <p:stCondLst>
                                    <p:cond delay="0"/>
                                  </p:stCondLst>
                                  <p:childTnLst>
                                    <p:set>
                                      <p:cBhvr>
                                        <p:cTn id="92" dur="1" fill="hold">
                                          <p:stCondLst>
                                            <p:cond delay="0"/>
                                          </p:stCondLst>
                                        </p:cTn>
                                        <p:tgtEl>
                                          <p:spTgt spid="74"/>
                                        </p:tgtEl>
                                        <p:attrNameLst>
                                          <p:attrName>style.visibility</p:attrName>
                                        </p:attrNameLst>
                                      </p:cBhvr>
                                      <p:to>
                                        <p:strVal val="visible"/>
                                      </p:to>
                                    </p:set>
                                    <p:animEffect transition="in" filter="wipe(up)">
                                      <p:cBhvr>
                                        <p:cTn id="93" dur="250"/>
                                        <p:tgtEl>
                                          <p:spTgt spid="7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1" fill="hold" nodeType="clickEffect">
                                  <p:stCondLst>
                                    <p:cond delay="0"/>
                                  </p:stCondLst>
                                  <p:childTnLst>
                                    <p:set>
                                      <p:cBhvr>
                                        <p:cTn id="97" dur="1" fill="hold">
                                          <p:stCondLst>
                                            <p:cond delay="0"/>
                                          </p:stCondLst>
                                        </p:cTn>
                                        <p:tgtEl>
                                          <p:spTgt spid="3094"/>
                                        </p:tgtEl>
                                        <p:attrNameLst>
                                          <p:attrName>style.visibility</p:attrName>
                                        </p:attrNameLst>
                                      </p:cBhvr>
                                      <p:to>
                                        <p:strVal val="visible"/>
                                      </p:to>
                                    </p:set>
                                    <p:animEffect transition="in" filter="wipe(up)">
                                      <p:cBhvr>
                                        <p:cTn id="98" dur="500"/>
                                        <p:tgtEl>
                                          <p:spTgt spid="3094"/>
                                        </p:tgtEl>
                                      </p:cBhvr>
                                    </p:animEffect>
                                  </p:childTnLst>
                                </p:cTn>
                              </p:par>
                              <p:par>
                                <p:cTn id="99" presetID="22" presetClass="entr" presetSubtype="1" fill="hold" nodeType="withEffect">
                                  <p:stCondLst>
                                    <p:cond delay="0"/>
                                  </p:stCondLst>
                                  <p:childTnLst>
                                    <p:set>
                                      <p:cBhvr>
                                        <p:cTn id="100" dur="1" fill="hold">
                                          <p:stCondLst>
                                            <p:cond delay="0"/>
                                          </p:stCondLst>
                                        </p:cTn>
                                        <p:tgtEl>
                                          <p:spTgt spid="174"/>
                                        </p:tgtEl>
                                        <p:attrNameLst>
                                          <p:attrName>style.visibility</p:attrName>
                                        </p:attrNameLst>
                                      </p:cBhvr>
                                      <p:to>
                                        <p:strVal val="visible"/>
                                      </p:to>
                                    </p:set>
                                    <p:animEffect transition="in" filter="wipe(up)">
                                      <p:cBhvr>
                                        <p:cTn id="101" dur="500"/>
                                        <p:tgtEl>
                                          <p:spTgt spid="174"/>
                                        </p:tgtEl>
                                      </p:cBhvr>
                                    </p:animEffect>
                                  </p:childTnLst>
                                </p:cTn>
                              </p:par>
                              <p:par>
                                <p:cTn id="102" presetID="22" presetClass="entr" presetSubtype="1" fill="hold" nodeType="withEffect">
                                  <p:stCondLst>
                                    <p:cond delay="0"/>
                                  </p:stCondLst>
                                  <p:childTnLst>
                                    <p:set>
                                      <p:cBhvr>
                                        <p:cTn id="103" dur="1" fill="hold">
                                          <p:stCondLst>
                                            <p:cond delay="0"/>
                                          </p:stCondLst>
                                        </p:cTn>
                                        <p:tgtEl>
                                          <p:spTgt spid="175"/>
                                        </p:tgtEl>
                                        <p:attrNameLst>
                                          <p:attrName>style.visibility</p:attrName>
                                        </p:attrNameLst>
                                      </p:cBhvr>
                                      <p:to>
                                        <p:strVal val="visible"/>
                                      </p:to>
                                    </p:set>
                                    <p:animEffect transition="in" filter="wipe(up)">
                                      <p:cBhvr>
                                        <p:cTn id="104" dur="500"/>
                                        <p:tgtEl>
                                          <p:spTgt spid="175"/>
                                        </p:tgtEl>
                                      </p:cBhvr>
                                    </p:animEffect>
                                  </p:childTnLst>
                                </p:cTn>
                              </p:par>
                              <p:par>
                                <p:cTn id="105" presetID="22" presetClass="entr" presetSubtype="1" fill="hold" nodeType="withEffect">
                                  <p:stCondLst>
                                    <p:cond delay="0"/>
                                  </p:stCondLst>
                                  <p:childTnLst>
                                    <p:set>
                                      <p:cBhvr>
                                        <p:cTn id="106" dur="1" fill="hold">
                                          <p:stCondLst>
                                            <p:cond delay="0"/>
                                          </p:stCondLst>
                                        </p:cTn>
                                        <p:tgtEl>
                                          <p:spTgt spid="3096"/>
                                        </p:tgtEl>
                                        <p:attrNameLst>
                                          <p:attrName>style.visibility</p:attrName>
                                        </p:attrNameLst>
                                      </p:cBhvr>
                                      <p:to>
                                        <p:strVal val="visible"/>
                                      </p:to>
                                    </p:set>
                                    <p:animEffect transition="in" filter="wipe(up)">
                                      <p:cBhvr>
                                        <p:cTn id="107" dur="500"/>
                                        <p:tgtEl>
                                          <p:spTgt spid="3096"/>
                                        </p:tgtEl>
                                      </p:cBhvr>
                                    </p:animEffect>
                                  </p:childTnLst>
                                </p:cTn>
                              </p:par>
                              <p:par>
                                <p:cTn id="108" presetID="22" presetClass="entr" presetSubtype="1" fill="hold" nodeType="withEffect">
                                  <p:stCondLst>
                                    <p:cond delay="0"/>
                                  </p:stCondLst>
                                  <p:childTnLst>
                                    <p:set>
                                      <p:cBhvr>
                                        <p:cTn id="109" dur="1" fill="hold">
                                          <p:stCondLst>
                                            <p:cond delay="0"/>
                                          </p:stCondLst>
                                        </p:cTn>
                                        <p:tgtEl>
                                          <p:spTgt spid="178"/>
                                        </p:tgtEl>
                                        <p:attrNameLst>
                                          <p:attrName>style.visibility</p:attrName>
                                        </p:attrNameLst>
                                      </p:cBhvr>
                                      <p:to>
                                        <p:strVal val="visible"/>
                                      </p:to>
                                    </p:set>
                                    <p:animEffect transition="in" filter="wipe(up)">
                                      <p:cBhvr>
                                        <p:cTn id="110" dur="500"/>
                                        <p:tgtEl>
                                          <p:spTgt spid="178"/>
                                        </p:tgtEl>
                                      </p:cBhvr>
                                    </p:animEffect>
                                  </p:childTnLst>
                                </p:cTn>
                              </p:par>
                              <p:par>
                                <p:cTn id="111" presetID="22" presetClass="entr" presetSubtype="1" fill="hold" nodeType="withEffect">
                                  <p:stCondLst>
                                    <p:cond delay="0"/>
                                  </p:stCondLst>
                                  <p:childTnLst>
                                    <p:set>
                                      <p:cBhvr>
                                        <p:cTn id="112" dur="1" fill="hold">
                                          <p:stCondLst>
                                            <p:cond delay="0"/>
                                          </p:stCondLst>
                                        </p:cTn>
                                        <p:tgtEl>
                                          <p:spTgt spid="3098"/>
                                        </p:tgtEl>
                                        <p:attrNameLst>
                                          <p:attrName>style.visibility</p:attrName>
                                        </p:attrNameLst>
                                      </p:cBhvr>
                                      <p:to>
                                        <p:strVal val="visible"/>
                                      </p:to>
                                    </p:set>
                                    <p:animEffect transition="in" filter="wipe(up)">
                                      <p:cBhvr>
                                        <p:cTn id="113" dur="500"/>
                                        <p:tgtEl>
                                          <p:spTgt spid="3098"/>
                                        </p:tgtEl>
                                      </p:cBhvr>
                                    </p:animEffect>
                                  </p:childTnLst>
                                </p:cTn>
                              </p:par>
                              <p:par>
                                <p:cTn id="114" presetID="22" presetClass="entr" presetSubtype="1" fill="hold" nodeType="withEffect">
                                  <p:stCondLst>
                                    <p:cond delay="0"/>
                                  </p:stCondLst>
                                  <p:childTnLst>
                                    <p:set>
                                      <p:cBhvr>
                                        <p:cTn id="115" dur="1" fill="hold">
                                          <p:stCondLst>
                                            <p:cond delay="0"/>
                                          </p:stCondLst>
                                        </p:cTn>
                                        <p:tgtEl>
                                          <p:spTgt spid="180"/>
                                        </p:tgtEl>
                                        <p:attrNameLst>
                                          <p:attrName>style.visibility</p:attrName>
                                        </p:attrNameLst>
                                      </p:cBhvr>
                                      <p:to>
                                        <p:strVal val="visible"/>
                                      </p:to>
                                    </p:set>
                                    <p:animEffect transition="in" filter="wipe(up)">
                                      <p:cBhvr>
                                        <p:cTn id="116" dur="500"/>
                                        <p:tgtEl>
                                          <p:spTgt spid="180"/>
                                        </p:tgtEl>
                                      </p:cBhvr>
                                    </p:animEffect>
                                  </p:childTnLst>
                                </p:cTn>
                              </p:par>
                              <p:par>
                                <p:cTn id="117" presetID="22" presetClass="entr" presetSubtype="1" fill="hold" nodeType="withEffect">
                                  <p:stCondLst>
                                    <p:cond delay="0"/>
                                  </p:stCondLst>
                                  <p:childTnLst>
                                    <p:set>
                                      <p:cBhvr>
                                        <p:cTn id="118" dur="1" fill="hold">
                                          <p:stCondLst>
                                            <p:cond delay="0"/>
                                          </p:stCondLst>
                                        </p:cTn>
                                        <p:tgtEl>
                                          <p:spTgt spid="181"/>
                                        </p:tgtEl>
                                        <p:attrNameLst>
                                          <p:attrName>style.visibility</p:attrName>
                                        </p:attrNameLst>
                                      </p:cBhvr>
                                      <p:to>
                                        <p:strVal val="visible"/>
                                      </p:to>
                                    </p:set>
                                    <p:animEffect transition="in" filter="wipe(up)">
                                      <p:cBhvr>
                                        <p:cTn id="119" dur="500"/>
                                        <p:tgtEl>
                                          <p:spTgt spid="181"/>
                                        </p:tgtEl>
                                      </p:cBhvr>
                                    </p:animEffect>
                                  </p:childTnLst>
                                </p:cTn>
                              </p:par>
                              <p:par>
                                <p:cTn id="120" presetID="22" presetClass="entr" presetSubtype="1" fill="hold" nodeType="withEffect">
                                  <p:stCondLst>
                                    <p:cond delay="0"/>
                                  </p:stCondLst>
                                  <p:childTnLst>
                                    <p:set>
                                      <p:cBhvr>
                                        <p:cTn id="121" dur="1" fill="hold">
                                          <p:stCondLst>
                                            <p:cond delay="0"/>
                                          </p:stCondLst>
                                        </p:cTn>
                                        <p:tgtEl>
                                          <p:spTgt spid="182"/>
                                        </p:tgtEl>
                                        <p:attrNameLst>
                                          <p:attrName>style.visibility</p:attrName>
                                        </p:attrNameLst>
                                      </p:cBhvr>
                                      <p:to>
                                        <p:strVal val="visible"/>
                                      </p:to>
                                    </p:set>
                                    <p:animEffect transition="in" filter="wipe(up)">
                                      <p:cBhvr>
                                        <p:cTn id="122" dur="500"/>
                                        <p:tgtEl>
                                          <p:spTgt spid="182"/>
                                        </p:tgtEl>
                                      </p:cBhvr>
                                    </p:animEffect>
                                  </p:childTnLst>
                                </p:cTn>
                              </p:par>
                              <p:par>
                                <p:cTn id="123" presetID="22" presetClass="entr" presetSubtype="1" fill="hold" grpId="0" nodeType="withEffect">
                                  <p:stCondLst>
                                    <p:cond delay="0"/>
                                  </p:stCondLst>
                                  <p:childTnLst>
                                    <p:set>
                                      <p:cBhvr>
                                        <p:cTn id="124" dur="1" fill="hold">
                                          <p:stCondLst>
                                            <p:cond delay="0"/>
                                          </p:stCondLst>
                                        </p:cTn>
                                        <p:tgtEl>
                                          <p:spTgt spid="77"/>
                                        </p:tgtEl>
                                        <p:attrNameLst>
                                          <p:attrName>style.visibility</p:attrName>
                                        </p:attrNameLst>
                                      </p:cBhvr>
                                      <p:to>
                                        <p:strVal val="visible"/>
                                      </p:to>
                                    </p:set>
                                    <p:animEffect transition="in" filter="wipe(up)">
                                      <p:cBhvr>
                                        <p:cTn id="125" dur="500"/>
                                        <p:tgtEl>
                                          <p:spTgt spid="77"/>
                                        </p:tgtEl>
                                      </p:cBhvr>
                                    </p:animEffect>
                                  </p:childTnLst>
                                </p:cTn>
                              </p:par>
                              <p:par>
                                <p:cTn id="126" presetID="22" presetClass="entr" presetSubtype="1" fill="hold" grpId="0" nodeType="withEffect">
                                  <p:stCondLst>
                                    <p:cond delay="0"/>
                                  </p:stCondLst>
                                  <p:childTnLst>
                                    <p:set>
                                      <p:cBhvr>
                                        <p:cTn id="127" dur="1" fill="hold">
                                          <p:stCondLst>
                                            <p:cond delay="0"/>
                                          </p:stCondLst>
                                        </p:cTn>
                                        <p:tgtEl>
                                          <p:spTgt spid="186"/>
                                        </p:tgtEl>
                                        <p:attrNameLst>
                                          <p:attrName>style.visibility</p:attrName>
                                        </p:attrNameLst>
                                      </p:cBhvr>
                                      <p:to>
                                        <p:strVal val="visible"/>
                                      </p:to>
                                    </p:set>
                                    <p:animEffect transition="in" filter="wipe(up)">
                                      <p:cBhvr>
                                        <p:cTn id="128" dur="500"/>
                                        <p:tgtEl>
                                          <p:spTgt spid="186"/>
                                        </p:tgtEl>
                                      </p:cBhvr>
                                    </p:animEffect>
                                  </p:childTnLst>
                                </p:cTn>
                              </p:par>
                              <p:par>
                                <p:cTn id="129" presetID="22" presetClass="entr" presetSubtype="1" fill="hold" grpId="0" nodeType="withEffect">
                                  <p:stCondLst>
                                    <p:cond delay="0"/>
                                  </p:stCondLst>
                                  <p:childTnLst>
                                    <p:set>
                                      <p:cBhvr>
                                        <p:cTn id="130" dur="1" fill="hold">
                                          <p:stCondLst>
                                            <p:cond delay="0"/>
                                          </p:stCondLst>
                                        </p:cTn>
                                        <p:tgtEl>
                                          <p:spTgt spid="187"/>
                                        </p:tgtEl>
                                        <p:attrNameLst>
                                          <p:attrName>style.visibility</p:attrName>
                                        </p:attrNameLst>
                                      </p:cBhvr>
                                      <p:to>
                                        <p:strVal val="visible"/>
                                      </p:to>
                                    </p:set>
                                    <p:animEffect transition="in" filter="wipe(up)">
                                      <p:cBhvr>
                                        <p:cTn id="131" dur="500"/>
                                        <p:tgtEl>
                                          <p:spTgt spid="187"/>
                                        </p:tgtEl>
                                      </p:cBhvr>
                                    </p:animEffect>
                                  </p:childTnLst>
                                </p:cTn>
                              </p:par>
                              <p:par>
                                <p:cTn id="132" presetID="22" presetClass="entr" presetSubtype="1" fill="hold" grpId="0" nodeType="withEffect">
                                  <p:stCondLst>
                                    <p:cond delay="0"/>
                                  </p:stCondLst>
                                  <p:childTnLst>
                                    <p:set>
                                      <p:cBhvr>
                                        <p:cTn id="133" dur="1" fill="hold">
                                          <p:stCondLst>
                                            <p:cond delay="0"/>
                                          </p:stCondLst>
                                        </p:cTn>
                                        <p:tgtEl>
                                          <p:spTgt spid="188"/>
                                        </p:tgtEl>
                                        <p:attrNameLst>
                                          <p:attrName>style.visibility</p:attrName>
                                        </p:attrNameLst>
                                      </p:cBhvr>
                                      <p:to>
                                        <p:strVal val="visible"/>
                                      </p:to>
                                    </p:set>
                                    <p:animEffect transition="in" filter="wipe(up)">
                                      <p:cBhvr>
                                        <p:cTn id="134" dur="500"/>
                                        <p:tgtEl>
                                          <p:spTgt spid="188"/>
                                        </p:tgtEl>
                                      </p:cBhvr>
                                    </p:animEffect>
                                  </p:childTnLst>
                                </p:cTn>
                              </p:par>
                              <p:par>
                                <p:cTn id="135" presetID="22" presetClass="entr" presetSubtype="1" fill="hold" grpId="0" nodeType="withEffect">
                                  <p:stCondLst>
                                    <p:cond delay="0"/>
                                  </p:stCondLst>
                                  <p:childTnLst>
                                    <p:set>
                                      <p:cBhvr>
                                        <p:cTn id="136" dur="1" fill="hold">
                                          <p:stCondLst>
                                            <p:cond delay="0"/>
                                          </p:stCondLst>
                                        </p:cTn>
                                        <p:tgtEl>
                                          <p:spTgt spid="189"/>
                                        </p:tgtEl>
                                        <p:attrNameLst>
                                          <p:attrName>style.visibility</p:attrName>
                                        </p:attrNameLst>
                                      </p:cBhvr>
                                      <p:to>
                                        <p:strVal val="visible"/>
                                      </p:to>
                                    </p:set>
                                    <p:animEffect transition="in" filter="wipe(up)">
                                      <p:cBhvr>
                                        <p:cTn id="137" dur="500"/>
                                        <p:tgtEl>
                                          <p:spTgt spid="189"/>
                                        </p:tgtEl>
                                      </p:cBhvr>
                                    </p:animEffect>
                                  </p:childTnLst>
                                </p:cTn>
                              </p:par>
                              <p:par>
                                <p:cTn id="138" presetID="22" presetClass="entr" presetSubtype="1" fill="hold" grpId="0" nodeType="withEffect">
                                  <p:stCondLst>
                                    <p:cond delay="0"/>
                                  </p:stCondLst>
                                  <p:childTnLst>
                                    <p:set>
                                      <p:cBhvr>
                                        <p:cTn id="139" dur="1" fill="hold">
                                          <p:stCondLst>
                                            <p:cond delay="0"/>
                                          </p:stCondLst>
                                        </p:cTn>
                                        <p:tgtEl>
                                          <p:spTgt spid="190"/>
                                        </p:tgtEl>
                                        <p:attrNameLst>
                                          <p:attrName>style.visibility</p:attrName>
                                        </p:attrNameLst>
                                      </p:cBhvr>
                                      <p:to>
                                        <p:strVal val="visible"/>
                                      </p:to>
                                    </p:set>
                                    <p:animEffect transition="in" filter="wipe(up)">
                                      <p:cBhvr>
                                        <p:cTn id="140" dur="500"/>
                                        <p:tgtEl>
                                          <p:spTgt spid="190"/>
                                        </p:tgtEl>
                                      </p:cBhvr>
                                    </p:animEffect>
                                  </p:childTnLst>
                                </p:cTn>
                              </p:par>
                              <p:par>
                                <p:cTn id="141" presetID="22" presetClass="entr" presetSubtype="1" fill="hold" grpId="0" nodeType="withEffect">
                                  <p:stCondLst>
                                    <p:cond delay="0"/>
                                  </p:stCondLst>
                                  <p:childTnLst>
                                    <p:set>
                                      <p:cBhvr>
                                        <p:cTn id="142" dur="1" fill="hold">
                                          <p:stCondLst>
                                            <p:cond delay="0"/>
                                          </p:stCondLst>
                                        </p:cTn>
                                        <p:tgtEl>
                                          <p:spTgt spid="191"/>
                                        </p:tgtEl>
                                        <p:attrNameLst>
                                          <p:attrName>style.visibility</p:attrName>
                                        </p:attrNameLst>
                                      </p:cBhvr>
                                      <p:to>
                                        <p:strVal val="visible"/>
                                      </p:to>
                                    </p:set>
                                    <p:animEffect transition="in" filter="wipe(up)">
                                      <p:cBhvr>
                                        <p:cTn id="143" dur="500"/>
                                        <p:tgtEl>
                                          <p:spTgt spid="191"/>
                                        </p:tgtEl>
                                      </p:cBhvr>
                                    </p:animEffect>
                                  </p:childTnLst>
                                </p:cTn>
                              </p:par>
                              <p:par>
                                <p:cTn id="144" presetID="22" presetClass="entr" presetSubtype="1" fill="hold" grpId="0" nodeType="withEffect">
                                  <p:stCondLst>
                                    <p:cond delay="0"/>
                                  </p:stCondLst>
                                  <p:childTnLst>
                                    <p:set>
                                      <p:cBhvr>
                                        <p:cTn id="145" dur="1" fill="hold">
                                          <p:stCondLst>
                                            <p:cond delay="0"/>
                                          </p:stCondLst>
                                        </p:cTn>
                                        <p:tgtEl>
                                          <p:spTgt spid="79"/>
                                        </p:tgtEl>
                                        <p:attrNameLst>
                                          <p:attrName>style.visibility</p:attrName>
                                        </p:attrNameLst>
                                      </p:cBhvr>
                                      <p:to>
                                        <p:strVal val="visible"/>
                                      </p:to>
                                    </p:set>
                                    <p:animEffect transition="in" filter="wipe(up)">
                                      <p:cBhvr>
                                        <p:cTn id="146" dur="500"/>
                                        <p:tgtEl>
                                          <p:spTgt spid="79"/>
                                        </p:tgtEl>
                                      </p:cBhvr>
                                    </p:animEffect>
                                  </p:childTnLst>
                                </p:cTn>
                              </p:par>
                              <p:par>
                                <p:cTn id="147" presetID="22" presetClass="entr" presetSubtype="1" fill="hold" grpId="0" nodeType="withEffect">
                                  <p:stCondLst>
                                    <p:cond delay="0"/>
                                  </p:stCondLst>
                                  <p:childTnLst>
                                    <p:set>
                                      <p:cBhvr>
                                        <p:cTn id="148" dur="1" fill="hold">
                                          <p:stCondLst>
                                            <p:cond delay="0"/>
                                          </p:stCondLst>
                                        </p:cTn>
                                        <p:tgtEl>
                                          <p:spTgt spid="193"/>
                                        </p:tgtEl>
                                        <p:attrNameLst>
                                          <p:attrName>style.visibility</p:attrName>
                                        </p:attrNameLst>
                                      </p:cBhvr>
                                      <p:to>
                                        <p:strVal val="visible"/>
                                      </p:to>
                                    </p:set>
                                    <p:animEffect transition="in" filter="wipe(up)">
                                      <p:cBhvr>
                                        <p:cTn id="149" dur="500"/>
                                        <p:tgtEl>
                                          <p:spTgt spid="193"/>
                                        </p:tgtEl>
                                      </p:cBhvr>
                                    </p:animEffect>
                                  </p:childTnLst>
                                </p:cTn>
                              </p:par>
                              <p:par>
                                <p:cTn id="150" presetID="22" presetClass="entr" presetSubtype="1" fill="hold" nodeType="withEffect">
                                  <p:stCondLst>
                                    <p:cond delay="0"/>
                                  </p:stCondLst>
                                  <p:childTnLst>
                                    <p:set>
                                      <p:cBhvr>
                                        <p:cTn id="151" dur="1" fill="hold">
                                          <p:stCondLst>
                                            <p:cond delay="0"/>
                                          </p:stCondLst>
                                        </p:cTn>
                                        <p:tgtEl>
                                          <p:spTgt spid="3102"/>
                                        </p:tgtEl>
                                        <p:attrNameLst>
                                          <p:attrName>style.visibility</p:attrName>
                                        </p:attrNameLst>
                                      </p:cBhvr>
                                      <p:to>
                                        <p:strVal val="visible"/>
                                      </p:to>
                                    </p:set>
                                    <p:animEffect transition="in" filter="wipe(up)">
                                      <p:cBhvr>
                                        <p:cTn id="152" dur="500"/>
                                        <p:tgtEl>
                                          <p:spTgt spid="3102"/>
                                        </p:tgtEl>
                                      </p:cBhvr>
                                    </p:animEffect>
                                  </p:childTnLst>
                                </p:cTn>
                              </p:par>
                              <p:par>
                                <p:cTn id="153" presetID="22" presetClass="entr" presetSubtype="1" fill="hold" nodeType="withEffect">
                                  <p:stCondLst>
                                    <p:cond delay="0"/>
                                  </p:stCondLst>
                                  <p:childTnLst>
                                    <p:set>
                                      <p:cBhvr>
                                        <p:cTn id="154" dur="1" fill="hold">
                                          <p:stCondLst>
                                            <p:cond delay="0"/>
                                          </p:stCondLst>
                                        </p:cTn>
                                        <p:tgtEl>
                                          <p:spTgt spid="278"/>
                                        </p:tgtEl>
                                        <p:attrNameLst>
                                          <p:attrName>style.visibility</p:attrName>
                                        </p:attrNameLst>
                                      </p:cBhvr>
                                      <p:to>
                                        <p:strVal val="visible"/>
                                      </p:to>
                                    </p:set>
                                    <p:animEffect transition="in" filter="wipe(up)">
                                      <p:cBhvr>
                                        <p:cTn id="155" dur="500"/>
                                        <p:tgtEl>
                                          <p:spTgt spid="278"/>
                                        </p:tgtEl>
                                      </p:cBhvr>
                                    </p:animEffect>
                                  </p:childTnLst>
                                </p:cTn>
                              </p:par>
                              <p:par>
                                <p:cTn id="156" presetID="22" presetClass="entr" presetSubtype="1" fill="hold" nodeType="withEffect">
                                  <p:stCondLst>
                                    <p:cond delay="0"/>
                                  </p:stCondLst>
                                  <p:childTnLst>
                                    <p:set>
                                      <p:cBhvr>
                                        <p:cTn id="157" dur="1" fill="hold">
                                          <p:stCondLst>
                                            <p:cond delay="0"/>
                                          </p:stCondLst>
                                        </p:cTn>
                                        <p:tgtEl>
                                          <p:spTgt spid="277"/>
                                        </p:tgtEl>
                                        <p:attrNameLst>
                                          <p:attrName>style.visibility</p:attrName>
                                        </p:attrNameLst>
                                      </p:cBhvr>
                                      <p:to>
                                        <p:strVal val="visible"/>
                                      </p:to>
                                    </p:set>
                                    <p:animEffect transition="in" filter="wipe(up)">
                                      <p:cBhvr>
                                        <p:cTn id="158" dur="500"/>
                                        <p:tgtEl>
                                          <p:spTgt spid="277"/>
                                        </p:tgtEl>
                                      </p:cBhvr>
                                    </p:animEffect>
                                  </p:childTnLst>
                                </p:cTn>
                              </p:par>
                            </p:childTnLst>
                          </p:cTn>
                        </p:par>
                      </p:childTnLst>
                    </p:cTn>
                  </p:par>
                  <p:par>
                    <p:cTn id="159" fill="hold">
                      <p:stCondLst>
                        <p:cond delay="indefinite"/>
                      </p:stCondLst>
                      <p:childTnLst>
                        <p:par>
                          <p:cTn id="160" fill="hold">
                            <p:stCondLst>
                              <p:cond delay="0"/>
                            </p:stCondLst>
                            <p:childTnLst>
                              <p:par>
                                <p:cTn id="161" presetID="22" presetClass="entr" presetSubtype="4" fill="hold" nodeType="clickEffect">
                                  <p:stCondLst>
                                    <p:cond delay="0"/>
                                  </p:stCondLst>
                                  <p:childTnLst>
                                    <p:set>
                                      <p:cBhvr>
                                        <p:cTn id="162" dur="1" fill="hold">
                                          <p:stCondLst>
                                            <p:cond delay="0"/>
                                          </p:stCondLst>
                                        </p:cTn>
                                        <p:tgtEl>
                                          <p:spTgt spid="83"/>
                                        </p:tgtEl>
                                        <p:attrNameLst>
                                          <p:attrName>style.visibility</p:attrName>
                                        </p:attrNameLst>
                                      </p:cBhvr>
                                      <p:to>
                                        <p:strVal val="visible"/>
                                      </p:to>
                                    </p:set>
                                    <p:animEffect transition="in" filter="wipe(down)">
                                      <p:cBhvr>
                                        <p:cTn id="163" dur="500"/>
                                        <p:tgtEl>
                                          <p:spTgt spid="83"/>
                                        </p:tgtEl>
                                      </p:cBhvr>
                                    </p:animEffect>
                                  </p:childTnLst>
                                </p:cTn>
                              </p:par>
                            </p:childTnLst>
                          </p:cTn>
                        </p:par>
                      </p:childTnLst>
                    </p:cTn>
                  </p:par>
                  <p:par>
                    <p:cTn id="164" fill="hold">
                      <p:stCondLst>
                        <p:cond delay="indefinite"/>
                      </p:stCondLst>
                      <p:childTnLst>
                        <p:par>
                          <p:cTn id="165" fill="hold">
                            <p:stCondLst>
                              <p:cond delay="0"/>
                            </p:stCondLst>
                            <p:childTnLst>
                              <p:par>
                                <p:cTn id="166" presetID="22" presetClass="entr" presetSubtype="8" fill="hold" grpId="0" nodeType="clickEffect">
                                  <p:stCondLst>
                                    <p:cond delay="0"/>
                                  </p:stCondLst>
                                  <p:childTnLst>
                                    <p:set>
                                      <p:cBhvr>
                                        <p:cTn id="167" dur="1" fill="hold">
                                          <p:stCondLst>
                                            <p:cond delay="0"/>
                                          </p:stCondLst>
                                        </p:cTn>
                                        <p:tgtEl>
                                          <p:spTgt spid="192"/>
                                        </p:tgtEl>
                                        <p:attrNameLst>
                                          <p:attrName>style.visibility</p:attrName>
                                        </p:attrNameLst>
                                      </p:cBhvr>
                                      <p:to>
                                        <p:strVal val="visible"/>
                                      </p:to>
                                    </p:set>
                                    <p:animEffect transition="in" filter="wipe(left)">
                                      <p:cBhvr>
                                        <p:cTn id="168" dur="500"/>
                                        <p:tgtEl>
                                          <p:spTgt spid="192"/>
                                        </p:tgtEl>
                                      </p:cBhvr>
                                    </p:animEffect>
                                  </p:childTnLst>
                                </p:cTn>
                              </p:par>
                            </p:childTnLst>
                          </p:cTn>
                        </p:par>
                        <p:par>
                          <p:cTn id="169" fill="hold">
                            <p:stCondLst>
                              <p:cond delay="500"/>
                            </p:stCondLst>
                            <p:childTnLst>
                              <p:par>
                                <p:cTn id="170" presetID="6" presetClass="entr" presetSubtype="32" fill="hold" nodeType="afterEffect">
                                  <p:stCondLst>
                                    <p:cond delay="0"/>
                                  </p:stCondLst>
                                  <p:childTnLst>
                                    <p:set>
                                      <p:cBhvr>
                                        <p:cTn id="171" dur="1" fill="hold">
                                          <p:stCondLst>
                                            <p:cond delay="0"/>
                                          </p:stCondLst>
                                        </p:cTn>
                                        <p:tgtEl>
                                          <p:spTgt spid="232"/>
                                        </p:tgtEl>
                                        <p:attrNameLst>
                                          <p:attrName>style.visibility</p:attrName>
                                        </p:attrNameLst>
                                      </p:cBhvr>
                                      <p:to>
                                        <p:strVal val="visible"/>
                                      </p:to>
                                    </p:set>
                                    <p:animEffect transition="in" filter="circle(out)">
                                      <p:cBhvr>
                                        <p:cTn id="172" dur="2000"/>
                                        <p:tgtEl>
                                          <p:spTgt spid="2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66" grpId="0" animBg="1"/>
      <p:bldP spid="69" grpId="0" animBg="1"/>
      <p:bldP spid="70" grpId="0" animBg="1"/>
      <p:bldP spid="73" grpId="0" animBg="1"/>
      <p:bldP spid="74" grpId="0" animBg="1"/>
      <p:bldP spid="62" grpId="0" animBg="1"/>
      <p:bldP spid="61" grpId="0" animBg="1"/>
      <p:bldP spid="49" grpId="0" animBg="1"/>
      <p:bldP spid="50" grpId="0" animBg="1"/>
      <p:bldP spid="18" grpId="0" animBg="1"/>
      <p:bldP spid="22" grpId="0" animBg="1"/>
      <p:bldP spid="30" grpId="0" animBg="1"/>
      <p:bldP spid="51" grpId="0" animBg="1"/>
      <p:bldP spid="63" grpId="0" animBg="1"/>
      <p:bldP spid="67" grpId="0" animBg="1"/>
      <p:bldP spid="71" grpId="0" animBg="1"/>
      <p:bldP spid="75" grpId="0" animBg="1"/>
      <p:bldP spid="77" grpId="0"/>
      <p:bldP spid="186" grpId="0"/>
      <p:bldP spid="187" grpId="0"/>
      <p:bldP spid="188" grpId="0"/>
      <p:bldP spid="189" grpId="0"/>
      <p:bldP spid="190" grpId="0"/>
      <p:bldP spid="191" grpId="0"/>
      <p:bldP spid="79" grpId="0"/>
      <p:bldP spid="193" grpId="0"/>
      <p:bldP spid="19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Grupo 82"/>
          <p:cNvGrpSpPr/>
          <p:nvPr/>
        </p:nvGrpSpPr>
        <p:grpSpPr>
          <a:xfrm>
            <a:off x="736352" y="2985490"/>
            <a:ext cx="3900450" cy="3894148"/>
            <a:chOff x="767592" y="2985490"/>
            <a:chExt cx="3900450" cy="4218779"/>
          </a:xfrm>
        </p:grpSpPr>
        <p:grpSp>
          <p:nvGrpSpPr>
            <p:cNvPr id="82" name="Grupo 81"/>
            <p:cNvGrpSpPr/>
            <p:nvPr/>
          </p:nvGrpSpPr>
          <p:grpSpPr>
            <a:xfrm>
              <a:off x="3006356" y="2985490"/>
              <a:ext cx="1661686" cy="4218779"/>
              <a:chOff x="3573557" y="3058088"/>
              <a:chExt cx="1661686" cy="4218779"/>
            </a:xfrm>
          </p:grpSpPr>
          <p:sp>
            <p:nvSpPr>
              <p:cNvPr id="229" name="Shape 1746"/>
              <p:cNvSpPr/>
              <p:nvPr/>
            </p:nvSpPr>
            <p:spPr>
              <a:xfrm>
                <a:off x="3587396" y="3058088"/>
                <a:ext cx="348267" cy="2358571"/>
              </a:xfrm>
              <a:prstGeom prst="rect">
                <a:avLst/>
              </a:prstGeom>
              <a:solidFill>
                <a:srgbClr val="FF2100"/>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27" name="Shape 1744"/>
              <p:cNvSpPr/>
              <p:nvPr/>
            </p:nvSpPr>
            <p:spPr>
              <a:xfrm>
                <a:off x="4450058" y="6014494"/>
                <a:ext cx="783952" cy="1262373"/>
              </a:xfrm>
              <a:prstGeom prst="rect">
                <a:avLst/>
              </a:prstGeom>
              <a:solidFill>
                <a:srgbClr val="FF2100"/>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28" name="Shape 1745"/>
              <p:cNvSpPr/>
              <p:nvPr/>
            </p:nvSpPr>
            <p:spPr>
              <a:xfrm>
                <a:off x="3573557" y="5409008"/>
                <a:ext cx="1661686" cy="609230"/>
              </a:xfrm>
              <a:custGeom>
                <a:avLst/>
                <a:gdLst>
                  <a:gd name="connsiteX0" fmla="*/ 7692 w 21600"/>
                  <a:gd name="connsiteY0" fmla="*/ 21600 h 21600"/>
                  <a:gd name="connsiteX1" fmla="*/ 21600 w 21600"/>
                  <a:gd name="connsiteY1" fmla="*/ 21600 h 21600"/>
                  <a:gd name="connsiteX2" fmla="*/ 4040 w 21600"/>
                  <a:gd name="connsiteY2" fmla="*/ 0 h 21600"/>
                  <a:gd name="connsiteX3" fmla="*/ 0 w 21600"/>
                  <a:gd name="connsiteY3" fmla="*/ 0 h 21600"/>
                  <a:gd name="connsiteX4" fmla="*/ 7692 w 21600"/>
                  <a:gd name="connsiteY4" fmla="*/ 21600 h 21600"/>
                  <a:gd name="connsiteX0" fmla="*/ 7692 w 21600"/>
                  <a:gd name="connsiteY0" fmla="*/ 21600 h 21600"/>
                  <a:gd name="connsiteX1" fmla="*/ 21600 w 21600"/>
                  <a:gd name="connsiteY1" fmla="*/ 21600 h 21600"/>
                  <a:gd name="connsiteX2" fmla="*/ 4921 w 21600"/>
                  <a:gd name="connsiteY2" fmla="*/ 0 h 21600"/>
                  <a:gd name="connsiteX3" fmla="*/ 0 w 21600"/>
                  <a:gd name="connsiteY3" fmla="*/ 0 h 21600"/>
                  <a:gd name="connsiteX4" fmla="*/ 7692 w 21600"/>
                  <a:gd name="connsiteY4" fmla="*/ 21600 h 21600"/>
                  <a:gd name="connsiteX0" fmla="*/ 7692 w 21600"/>
                  <a:gd name="connsiteY0" fmla="*/ 21600 h 21600"/>
                  <a:gd name="connsiteX1" fmla="*/ 21600 w 21600"/>
                  <a:gd name="connsiteY1" fmla="*/ 21600 h 21600"/>
                  <a:gd name="connsiteX2" fmla="*/ 4764 w 21600"/>
                  <a:gd name="connsiteY2" fmla="*/ 349 h 21600"/>
                  <a:gd name="connsiteX3" fmla="*/ 0 w 21600"/>
                  <a:gd name="connsiteY3" fmla="*/ 0 h 21600"/>
                  <a:gd name="connsiteX4" fmla="*/ 7692 w 21600"/>
                  <a:gd name="connsiteY4" fmla="*/ 21600 h 21600"/>
                  <a:gd name="connsiteX0" fmla="*/ 11843 w 21600"/>
                  <a:gd name="connsiteY0" fmla="*/ 22297 h 22297"/>
                  <a:gd name="connsiteX1" fmla="*/ 21600 w 21600"/>
                  <a:gd name="connsiteY1" fmla="*/ 21600 h 22297"/>
                  <a:gd name="connsiteX2" fmla="*/ 4764 w 21600"/>
                  <a:gd name="connsiteY2" fmla="*/ 349 h 22297"/>
                  <a:gd name="connsiteX3" fmla="*/ 0 w 21600"/>
                  <a:gd name="connsiteY3" fmla="*/ 0 h 22297"/>
                  <a:gd name="connsiteX4" fmla="*/ 11843 w 21600"/>
                  <a:gd name="connsiteY4" fmla="*/ 22297 h 22297"/>
                  <a:gd name="connsiteX0" fmla="*/ 11843 w 21946"/>
                  <a:gd name="connsiteY0" fmla="*/ 22297 h 22297"/>
                  <a:gd name="connsiteX1" fmla="*/ 21946 w 21946"/>
                  <a:gd name="connsiteY1" fmla="*/ 22123 h 22297"/>
                  <a:gd name="connsiteX2" fmla="*/ 4764 w 21946"/>
                  <a:gd name="connsiteY2" fmla="*/ 349 h 22297"/>
                  <a:gd name="connsiteX3" fmla="*/ 0 w 21946"/>
                  <a:gd name="connsiteY3" fmla="*/ 0 h 22297"/>
                  <a:gd name="connsiteX4" fmla="*/ 11843 w 21946"/>
                  <a:gd name="connsiteY4" fmla="*/ 22297 h 22297"/>
                  <a:gd name="connsiteX0" fmla="*/ 11843 w 21946"/>
                  <a:gd name="connsiteY0" fmla="*/ 22297 h 22297"/>
                  <a:gd name="connsiteX1" fmla="*/ 21946 w 21946"/>
                  <a:gd name="connsiteY1" fmla="*/ 22036 h 22297"/>
                  <a:gd name="connsiteX2" fmla="*/ 4764 w 21946"/>
                  <a:gd name="connsiteY2" fmla="*/ 349 h 22297"/>
                  <a:gd name="connsiteX3" fmla="*/ 0 w 21946"/>
                  <a:gd name="connsiteY3" fmla="*/ 0 h 22297"/>
                  <a:gd name="connsiteX4" fmla="*/ 11843 w 21946"/>
                  <a:gd name="connsiteY4" fmla="*/ 22297 h 22297"/>
                  <a:gd name="connsiteX0" fmla="*/ 11843 w 21946"/>
                  <a:gd name="connsiteY0" fmla="*/ 22297 h 22297"/>
                  <a:gd name="connsiteX1" fmla="*/ 21946 w 21946"/>
                  <a:gd name="connsiteY1" fmla="*/ 22123 h 22297"/>
                  <a:gd name="connsiteX2" fmla="*/ 4764 w 21946"/>
                  <a:gd name="connsiteY2" fmla="*/ 349 h 22297"/>
                  <a:gd name="connsiteX3" fmla="*/ 0 w 21946"/>
                  <a:gd name="connsiteY3" fmla="*/ 0 h 22297"/>
                  <a:gd name="connsiteX4" fmla="*/ 11843 w 21946"/>
                  <a:gd name="connsiteY4" fmla="*/ 22297 h 22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46" h="22297" extrusionOk="0">
                    <a:moveTo>
                      <a:pt x="11843" y="22297"/>
                    </a:moveTo>
                    <a:lnTo>
                      <a:pt x="21946" y="22123"/>
                    </a:lnTo>
                    <a:lnTo>
                      <a:pt x="4764" y="349"/>
                    </a:lnTo>
                    <a:lnTo>
                      <a:pt x="0" y="0"/>
                    </a:lnTo>
                    <a:lnTo>
                      <a:pt x="11843" y="22297"/>
                    </a:lnTo>
                    <a:close/>
                  </a:path>
                </a:pathLst>
              </a:custGeom>
              <a:solidFill>
                <a:srgbClr val="FF2100">
                  <a:lumMod val="75000"/>
                </a:srgbClr>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grpSp>
        <p:grpSp>
          <p:nvGrpSpPr>
            <p:cNvPr id="210" name="Group 1735"/>
            <p:cNvGrpSpPr/>
            <p:nvPr/>
          </p:nvGrpSpPr>
          <p:grpSpPr>
            <a:xfrm>
              <a:off x="767592" y="2985491"/>
              <a:ext cx="1217522" cy="4218778"/>
              <a:chOff x="0" y="0"/>
              <a:chExt cx="2741613" cy="10286999"/>
            </a:xfrm>
          </p:grpSpPr>
          <p:sp>
            <p:nvSpPr>
              <p:cNvPr id="211" name="Shape 1732"/>
              <p:cNvSpPr/>
              <p:nvPr/>
            </p:nvSpPr>
            <p:spPr>
              <a:xfrm>
                <a:off x="0" y="7208850"/>
                <a:ext cx="1765301" cy="3078150"/>
              </a:xfrm>
              <a:prstGeom prst="rect">
                <a:avLst/>
              </a:pr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sp>
            <p:nvSpPr>
              <p:cNvPr id="212" name="Shape 1733"/>
              <p:cNvSpPr/>
              <p:nvPr/>
            </p:nvSpPr>
            <p:spPr>
              <a:xfrm>
                <a:off x="-1" y="5751097"/>
                <a:ext cx="2741615" cy="1457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3908" y="21600"/>
                    </a:lnTo>
                    <a:lnTo>
                      <a:pt x="21600" y="0"/>
                    </a:lnTo>
                    <a:lnTo>
                      <a:pt x="15384" y="0"/>
                    </a:lnTo>
                    <a:lnTo>
                      <a:pt x="0" y="21600"/>
                    </a:lnTo>
                    <a:close/>
                  </a:path>
                </a:pathLst>
              </a:custGeom>
              <a:solidFill>
                <a:srgbClr val="7E92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sp>
            <p:nvSpPr>
              <p:cNvPr id="213" name="Shape 1734"/>
              <p:cNvSpPr/>
              <p:nvPr/>
            </p:nvSpPr>
            <p:spPr>
              <a:xfrm>
                <a:off x="1952625" y="-1"/>
                <a:ext cx="788988" cy="5751100"/>
              </a:xfrm>
              <a:prstGeom prst="rect">
                <a:avLst/>
              </a:pr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grpSp>
        <p:grpSp>
          <p:nvGrpSpPr>
            <p:cNvPr id="214" name="Group 1739"/>
            <p:cNvGrpSpPr/>
            <p:nvPr/>
          </p:nvGrpSpPr>
          <p:grpSpPr>
            <a:xfrm>
              <a:off x="1551543" y="2985491"/>
              <a:ext cx="782542" cy="4218778"/>
              <a:chOff x="0" y="0"/>
              <a:chExt cx="1762125" cy="10286999"/>
            </a:xfrm>
          </p:grpSpPr>
          <p:sp>
            <p:nvSpPr>
              <p:cNvPr id="215" name="Shape 1736"/>
              <p:cNvSpPr/>
              <p:nvPr/>
            </p:nvSpPr>
            <p:spPr>
              <a:xfrm>
                <a:off x="-1" y="7208850"/>
                <a:ext cx="1762126" cy="3078150"/>
              </a:xfrm>
              <a:prstGeom prst="rect">
                <a:avLst/>
              </a:prstGeom>
              <a:solidFill>
                <a:srgbClr val="009999"/>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16" name="Shape 1737"/>
              <p:cNvSpPr/>
              <p:nvPr/>
            </p:nvSpPr>
            <p:spPr>
              <a:xfrm>
                <a:off x="-1" y="5751097"/>
                <a:ext cx="1762126" cy="1457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11968" y="0"/>
                    </a:lnTo>
                    <a:lnTo>
                      <a:pt x="0" y="21600"/>
                    </a:lnTo>
                    <a:close/>
                  </a:path>
                </a:pathLst>
              </a:custGeom>
              <a:solidFill>
                <a:srgbClr val="009999">
                  <a:lumMod val="75000"/>
                </a:srgbClr>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17" name="Shape 1738"/>
              <p:cNvSpPr/>
              <p:nvPr/>
            </p:nvSpPr>
            <p:spPr>
              <a:xfrm>
                <a:off x="976312" y="-1"/>
                <a:ext cx="785814" cy="5751100"/>
              </a:xfrm>
              <a:prstGeom prst="rect">
                <a:avLst/>
              </a:prstGeom>
              <a:solidFill>
                <a:srgbClr val="009999"/>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grpSp>
        <p:grpSp>
          <p:nvGrpSpPr>
            <p:cNvPr id="218" name="Group 1743"/>
            <p:cNvGrpSpPr/>
            <p:nvPr/>
          </p:nvGrpSpPr>
          <p:grpSpPr>
            <a:xfrm>
              <a:off x="2334084" y="2985491"/>
              <a:ext cx="782541" cy="4218778"/>
              <a:chOff x="0" y="0"/>
              <a:chExt cx="1762125" cy="10286999"/>
            </a:xfrm>
          </p:grpSpPr>
          <p:sp>
            <p:nvSpPr>
              <p:cNvPr id="219" name="Shape 1740"/>
              <p:cNvSpPr/>
              <p:nvPr/>
            </p:nvSpPr>
            <p:spPr>
              <a:xfrm>
                <a:off x="0" y="7208850"/>
                <a:ext cx="1762125" cy="3078150"/>
              </a:xfrm>
              <a:prstGeom prst="rect">
                <a:avLst/>
              </a:prstGeom>
              <a:solidFill>
                <a:srgbClr val="00B0F0"/>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20" name="Shape 1741"/>
              <p:cNvSpPr/>
              <p:nvPr/>
            </p:nvSpPr>
            <p:spPr>
              <a:xfrm>
                <a:off x="0" y="5751097"/>
                <a:ext cx="1762125" cy="1457754"/>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9632" y="0"/>
                    </a:lnTo>
                    <a:lnTo>
                      <a:pt x="0" y="0"/>
                    </a:lnTo>
                    <a:lnTo>
                      <a:pt x="0" y="21600"/>
                    </a:lnTo>
                    <a:close/>
                  </a:path>
                </a:pathLst>
              </a:custGeom>
              <a:solidFill>
                <a:srgbClr val="00B0F0">
                  <a:lumMod val="75000"/>
                </a:srgbClr>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sp>
            <p:nvSpPr>
              <p:cNvPr id="221" name="Shape 1742"/>
              <p:cNvSpPr/>
              <p:nvPr/>
            </p:nvSpPr>
            <p:spPr>
              <a:xfrm>
                <a:off x="0" y="-1"/>
                <a:ext cx="785813" cy="5751100"/>
              </a:xfrm>
              <a:prstGeom prst="rect">
                <a:avLst/>
              </a:prstGeom>
              <a:solidFill>
                <a:srgbClr val="00B0F0"/>
              </a:solidFill>
              <a:ln w="12700" cap="flat">
                <a:noFill/>
                <a:miter lim="400000"/>
              </a:ln>
              <a:effectLst/>
            </p:spPr>
            <p:txBody>
              <a:bodyPr wrap="square" lIns="0" tIns="0" rIns="0" bIns="0" numCol="1" anchor="t">
                <a:noAutofit/>
              </a:bodyPr>
              <a:lstStyle/>
              <a:p>
                <a:pPr marL="0" marR="0" lvl="0" indent="0" defTabSz="1371600" eaLnBrk="1" fontAlgn="auto" latinLnBrk="0" hangingPunct="1">
                  <a:lnSpc>
                    <a:spcPct val="100000"/>
                  </a:lnSpc>
                  <a:spcBef>
                    <a:spcPts val="0"/>
                  </a:spcBef>
                  <a:spcAft>
                    <a:spcPts val="0"/>
                  </a:spcAft>
                  <a:buClrTx/>
                  <a:buSzTx/>
                  <a:buFontTx/>
                  <a:buNone/>
                  <a:tabLst/>
                  <a:defRPr/>
                </a:pPr>
                <a:endParaRPr kumimoji="0" sz="2700" b="0" i="0" u="none" strike="noStrike" kern="0" cap="none" spc="0" normalizeH="0" baseline="0" noProof="0">
                  <a:ln>
                    <a:noFill/>
                  </a:ln>
                  <a:solidFill>
                    <a:sysClr val="windowText" lastClr="000000"/>
                  </a:solidFill>
                  <a:effectLst/>
                  <a:uLnTx/>
                  <a:uFillTx/>
                  <a:sym typeface="Calibri"/>
                </a:endParaRPr>
              </a:p>
            </p:txBody>
          </p:sp>
        </p:grpSp>
        <p:grpSp>
          <p:nvGrpSpPr>
            <p:cNvPr id="222" name="Group 1747"/>
            <p:cNvGrpSpPr/>
            <p:nvPr/>
          </p:nvGrpSpPr>
          <p:grpSpPr>
            <a:xfrm>
              <a:off x="2683055" y="2985491"/>
              <a:ext cx="1217522" cy="4218778"/>
              <a:chOff x="0" y="0"/>
              <a:chExt cx="2741613" cy="10286999"/>
            </a:xfrm>
          </p:grpSpPr>
          <p:sp>
            <p:nvSpPr>
              <p:cNvPr id="223" name="Shape 1744"/>
              <p:cNvSpPr/>
              <p:nvPr/>
            </p:nvSpPr>
            <p:spPr>
              <a:xfrm>
                <a:off x="976312" y="7208850"/>
                <a:ext cx="1765301" cy="3078150"/>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sp>
            <p:nvSpPr>
              <p:cNvPr id="224" name="Shape 1745"/>
              <p:cNvSpPr/>
              <p:nvPr/>
            </p:nvSpPr>
            <p:spPr>
              <a:xfrm>
                <a:off x="-1" y="5751097"/>
                <a:ext cx="2741615" cy="1457754"/>
              </a:xfrm>
              <a:custGeom>
                <a:avLst/>
                <a:gdLst/>
                <a:ahLst/>
                <a:cxnLst>
                  <a:cxn ang="0">
                    <a:pos x="wd2" y="hd2"/>
                  </a:cxn>
                  <a:cxn ang="5400000">
                    <a:pos x="wd2" y="hd2"/>
                  </a:cxn>
                  <a:cxn ang="10800000">
                    <a:pos x="wd2" y="hd2"/>
                  </a:cxn>
                  <a:cxn ang="16200000">
                    <a:pos x="wd2" y="hd2"/>
                  </a:cxn>
                </a:cxnLst>
                <a:rect l="0" t="0" r="r" b="b"/>
                <a:pathLst>
                  <a:path w="21600" h="21600" extrusionOk="0">
                    <a:moveTo>
                      <a:pt x="7692" y="21600"/>
                    </a:moveTo>
                    <a:lnTo>
                      <a:pt x="21600" y="21600"/>
                    </a:lnTo>
                    <a:lnTo>
                      <a:pt x="6179" y="0"/>
                    </a:lnTo>
                    <a:lnTo>
                      <a:pt x="0" y="0"/>
                    </a:lnTo>
                    <a:lnTo>
                      <a:pt x="7692" y="21600"/>
                    </a:lnTo>
                    <a:close/>
                  </a:path>
                </a:pathLst>
              </a:custGeom>
              <a:solidFill>
                <a:srgbClr val="B35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sp>
            <p:nvSpPr>
              <p:cNvPr id="225" name="Shape 1746"/>
              <p:cNvSpPr/>
              <p:nvPr/>
            </p:nvSpPr>
            <p:spPr>
              <a:xfrm>
                <a:off x="0" y="-1"/>
                <a:ext cx="784226" cy="5751100"/>
              </a:xfrm>
              <a:prstGeom prst="rect">
                <a:avLst/>
              </a:pr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350">
                  <a:solidFill>
                    <a:prstClr val="white"/>
                  </a:solidFill>
                  <a:sym typeface="Calibri"/>
                </a:endParaRPr>
              </a:p>
            </p:txBody>
          </p:sp>
        </p:grpSp>
      </p:grpSp>
      <p:sp>
        <p:nvSpPr>
          <p:cNvPr id="65" name="Rectangle 70"/>
          <p:cNvSpPr/>
          <p:nvPr/>
        </p:nvSpPr>
        <p:spPr>
          <a:xfrm>
            <a:off x="2068565" y="3071072"/>
            <a:ext cx="365778" cy="48405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6" name="Rectangle 24"/>
          <p:cNvSpPr/>
          <p:nvPr/>
        </p:nvSpPr>
        <p:spPr>
          <a:xfrm>
            <a:off x="3097791" y="2539644"/>
            <a:ext cx="365778" cy="53788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9" name="Rectangle 70"/>
          <p:cNvSpPr/>
          <p:nvPr/>
        </p:nvSpPr>
        <p:spPr>
          <a:xfrm>
            <a:off x="4128577" y="3071072"/>
            <a:ext cx="365778" cy="491705"/>
          </a:xfrm>
          <a:prstGeom prst="rect">
            <a:avLst/>
          </a:prstGeom>
          <a:solidFill>
            <a:srgbClr val="A12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0" name="Rectangle 24"/>
          <p:cNvSpPr/>
          <p:nvPr/>
        </p:nvSpPr>
        <p:spPr>
          <a:xfrm>
            <a:off x="5157803" y="2547294"/>
            <a:ext cx="365778" cy="537887"/>
          </a:xfrm>
          <a:prstGeom prst="rect">
            <a:avLst/>
          </a:prstGeom>
          <a:solidFill>
            <a:srgbClr val="A12F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3" name="Rectangle 70"/>
          <p:cNvSpPr/>
          <p:nvPr/>
        </p:nvSpPr>
        <p:spPr>
          <a:xfrm>
            <a:off x="5157803" y="3037954"/>
            <a:ext cx="365778" cy="523462"/>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4" name="Rectangle 24"/>
          <p:cNvSpPr/>
          <p:nvPr/>
        </p:nvSpPr>
        <p:spPr>
          <a:xfrm>
            <a:off x="6187741" y="2547294"/>
            <a:ext cx="365778" cy="537887"/>
          </a:xfrm>
          <a:prstGeom prst="rect">
            <a:avLst/>
          </a:prstGeom>
          <a:solidFill>
            <a:srgbClr val="7E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2" name="Rectangle 24"/>
          <p:cNvSpPr/>
          <p:nvPr/>
        </p:nvSpPr>
        <p:spPr>
          <a:xfrm>
            <a:off x="4153977" y="2539644"/>
            <a:ext cx="365778" cy="53788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1" name="Rectangle 70"/>
          <p:cNvSpPr/>
          <p:nvPr/>
        </p:nvSpPr>
        <p:spPr>
          <a:xfrm>
            <a:off x="3124751" y="3071072"/>
            <a:ext cx="365778" cy="4840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49" name="Rectangle 70"/>
          <p:cNvSpPr/>
          <p:nvPr/>
        </p:nvSpPr>
        <p:spPr>
          <a:xfrm>
            <a:off x="1035063" y="3071072"/>
            <a:ext cx="365778" cy="477596"/>
          </a:xfrm>
          <a:prstGeom prst="rect">
            <a:avLst/>
          </a:prstGeom>
          <a:solidFill>
            <a:srgbClr val="277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0" name="Rectangle 24"/>
          <p:cNvSpPr/>
          <p:nvPr/>
        </p:nvSpPr>
        <p:spPr>
          <a:xfrm>
            <a:off x="2064289" y="2533185"/>
            <a:ext cx="365778" cy="537887"/>
          </a:xfrm>
          <a:prstGeom prst="rect">
            <a:avLst/>
          </a:prstGeom>
          <a:solidFill>
            <a:srgbClr val="277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18" name="Rectangle 70"/>
          <p:cNvSpPr/>
          <p:nvPr/>
        </p:nvSpPr>
        <p:spPr>
          <a:xfrm>
            <a:off x="1" y="3073026"/>
            <a:ext cx="365778" cy="475642"/>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22" name="Rectangle 24"/>
          <p:cNvSpPr/>
          <p:nvPr/>
        </p:nvSpPr>
        <p:spPr>
          <a:xfrm>
            <a:off x="1029227" y="2533185"/>
            <a:ext cx="365778" cy="53788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cxnSp>
        <p:nvCxnSpPr>
          <p:cNvPr id="27" name="Straight Connector 16"/>
          <p:cNvCxnSpPr/>
          <p:nvPr/>
        </p:nvCxnSpPr>
        <p:spPr>
          <a:xfrm>
            <a:off x="-422081" y="3030300"/>
            <a:ext cx="7150507" cy="4"/>
          </a:xfrm>
          <a:prstGeom prst="line">
            <a:avLst/>
          </a:prstGeom>
          <a:ln w="196850" cap="sq">
            <a:solidFill>
              <a:schemeClr val="tx1">
                <a:lumMod val="85000"/>
                <a:lumOff val="15000"/>
              </a:schemeClr>
            </a:solidFill>
            <a:prstDash val="solid"/>
          </a:ln>
        </p:spPr>
        <p:style>
          <a:lnRef idx="1">
            <a:schemeClr val="accent1"/>
          </a:lnRef>
          <a:fillRef idx="0">
            <a:schemeClr val="accent1"/>
          </a:fillRef>
          <a:effectRef idx="0">
            <a:schemeClr val="accent1"/>
          </a:effectRef>
          <a:fontRef idx="minor">
            <a:schemeClr val="tx1"/>
          </a:fontRef>
        </p:style>
      </p:cxnSp>
      <p:sp>
        <p:nvSpPr>
          <p:cNvPr id="30" name="Parallelogram 21"/>
          <p:cNvSpPr/>
          <p:nvPr/>
        </p:nvSpPr>
        <p:spPr>
          <a:xfrm>
            <a:off x="0" y="2526726"/>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A1BB2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51" name="Parallelogram 21"/>
          <p:cNvSpPr/>
          <p:nvPr/>
        </p:nvSpPr>
        <p:spPr>
          <a:xfrm>
            <a:off x="1035062" y="2526726"/>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3DBF9C"/>
          </a:solidFill>
          <a:ln w="12700" cap="flat" cmpd="sng" algn="ctr">
            <a:noFill/>
            <a:prstDash val="solid"/>
            <a:miter lim="800000"/>
          </a:ln>
          <a:effectLst/>
        </p:spPr>
        <p:txBody>
          <a:bodyPr rtlCol="0" anchor="ctr"/>
          <a:lstStyle/>
          <a:p>
            <a:pPr algn="ctr"/>
            <a:endParaRPr lang="en-US" sz="1350" kern="0">
              <a:solidFill>
                <a:prstClr val="white"/>
              </a:solidFill>
              <a:latin typeface="Calibri" panose="020F0502020204030204"/>
            </a:endParaRPr>
          </a:p>
        </p:txBody>
      </p:sp>
      <p:sp>
        <p:nvSpPr>
          <p:cNvPr id="63" name="Parallelogram 21"/>
          <p:cNvSpPr/>
          <p:nvPr/>
        </p:nvSpPr>
        <p:spPr>
          <a:xfrm>
            <a:off x="3124750" y="2533185"/>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FE83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67" name="Parallelogram 21"/>
          <p:cNvSpPr/>
          <p:nvPr/>
        </p:nvSpPr>
        <p:spPr>
          <a:xfrm>
            <a:off x="2068564" y="2533185"/>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008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sp>
        <p:nvSpPr>
          <p:cNvPr id="71" name="Parallelogram 21"/>
          <p:cNvSpPr/>
          <p:nvPr/>
        </p:nvSpPr>
        <p:spPr>
          <a:xfrm>
            <a:off x="4128576" y="2540835"/>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D43E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prstClr val="white"/>
              </a:solidFill>
            </a:endParaRPr>
          </a:p>
        </p:txBody>
      </p:sp>
      <p:pic>
        <p:nvPicPr>
          <p:cNvPr id="3084" name="Picture 12" descr="https://d30y9cdsu7xlg0.cloudfront.net/png/139799-200.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023" y="2772884"/>
            <a:ext cx="530140" cy="53014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086" name="Picture 14" descr="http://www.kusioutsourcing.co.ke/images/battery.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3557" y="2809629"/>
            <a:ext cx="492867" cy="492867"/>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s://cdn2.iconfinder.com/data/icons/windows-8-metro-style/128/shop.png"/>
          <p:cNvPicPr>
            <a:picLocks noChangeAspect="1" noChangeArrowheads="1"/>
          </p:cNvPicPr>
          <p:nvPr/>
        </p:nvPicPr>
        <p:blipFill>
          <a:blip r:embed="rId5" cstate="print">
            <a:biLevel thresh="50000"/>
            <a:extLst>
              <a:ext uri="{28A0092B-C50C-407E-A947-70E740481C1C}">
                <a14:useLocalDpi xmlns:a14="http://schemas.microsoft.com/office/drawing/2010/main" val="0"/>
              </a:ext>
            </a:extLst>
          </a:blip>
          <a:srcRect/>
          <a:stretch>
            <a:fillRect/>
          </a:stretch>
        </p:blipFill>
        <p:spPr bwMode="auto">
          <a:xfrm>
            <a:off x="4584970" y="2795984"/>
            <a:ext cx="486087" cy="486088"/>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d30y9cdsu7xlg0.cloudfront.net/png/1192-200.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69412" y="2791264"/>
            <a:ext cx="478071" cy="478071"/>
          </a:xfrm>
          <a:prstGeom prst="rect">
            <a:avLst/>
          </a:prstGeom>
          <a:noFill/>
          <a:extLst>
            <a:ext uri="{909E8E84-426E-40dd-AFC4-6F175D3DCCD1}">
              <a14:hiddenFill xmlns:a14="http://schemas.microsoft.com/office/drawing/2010/main">
                <a:solidFill>
                  <a:srgbClr val="FFFFFF"/>
                </a:solidFill>
              </a14:hiddenFill>
            </a:ext>
          </a:extLst>
        </p:spPr>
      </p:pic>
      <p:sp>
        <p:nvSpPr>
          <p:cNvPr id="75" name="Parallelogram 21"/>
          <p:cNvSpPr/>
          <p:nvPr/>
        </p:nvSpPr>
        <p:spPr>
          <a:xfrm>
            <a:off x="5157802" y="2539474"/>
            <a:ext cx="1395005" cy="1023303"/>
          </a:xfrm>
          <a:custGeom>
            <a:avLst/>
            <a:gdLst>
              <a:gd name="connsiteX0" fmla="*/ 0 w 1562100"/>
              <a:gd name="connsiteY0" fmla="*/ 1637166 h 1637166"/>
              <a:gd name="connsiteX1" fmla="*/ 436029 w 1562100"/>
              <a:gd name="connsiteY1" fmla="*/ 0 h 1637166"/>
              <a:gd name="connsiteX2" fmla="*/ 1562100 w 1562100"/>
              <a:gd name="connsiteY2" fmla="*/ 0 h 1637166"/>
              <a:gd name="connsiteX3" fmla="*/ 1126071 w 1562100"/>
              <a:gd name="connsiteY3" fmla="*/ 1637166 h 1637166"/>
              <a:gd name="connsiteX4" fmla="*/ 0 w 1562100"/>
              <a:gd name="connsiteY4" fmla="*/ 1637166 h 1637166"/>
              <a:gd name="connsiteX0" fmla="*/ 0 w 2162175"/>
              <a:gd name="connsiteY0" fmla="*/ 1637166 h 1637166"/>
              <a:gd name="connsiteX1" fmla="*/ 436029 w 2162175"/>
              <a:gd name="connsiteY1" fmla="*/ 0 h 1637166"/>
              <a:gd name="connsiteX2" fmla="*/ 2162175 w 2162175"/>
              <a:gd name="connsiteY2" fmla="*/ 0 h 1637166"/>
              <a:gd name="connsiteX3" fmla="*/ 1126071 w 2162175"/>
              <a:gd name="connsiteY3" fmla="*/ 1637166 h 1637166"/>
              <a:gd name="connsiteX4" fmla="*/ 0 w 2162175"/>
              <a:gd name="connsiteY4" fmla="*/ 1637166 h 1637166"/>
              <a:gd name="connsiteX0" fmla="*/ 0 w 2162175"/>
              <a:gd name="connsiteY0" fmla="*/ 1646691 h 1646691"/>
              <a:gd name="connsiteX1" fmla="*/ 988479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 name="connsiteX0" fmla="*/ 0 w 2162175"/>
              <a:gd name="connsiteY0" fmla="*/ 1646691 h 1646691"/>
              <a:gd name="connsiteX1" fmla="*/ 1012292 w 2162175"/>
              <a:gd name="connsiteY1" fmla="*/ 0 h 1646691"/>
              <a:gd name="connsiteX2" fmla="*/ 2162175 w 2162175"/>
              <a:gd name="connsiteY2" fmla="*/ 9525 h 1646691"/>
              <a:gd name="connsiteX3" fmla="*/ 1126071 w 2162175"/>
              <a:gd name="connsiteY3" fmla="*/ 1646691 h 1646691"/>
              <a:gd name="connsiteX4" fmla="*/ 0 w 2162175"/>
              <a:gd name="connsiteY4" fmla="*/ 1646691 h 1646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175" h="1646691">
                <a:moveTo>
                  <a:pt x="0" y="1646691"/>
                </a:moveTo>
                <a:lnTo>
                  <a:pt x="1012292" y="0"/>
                </a:lnTo>
                <a:lnTo>
                  <a:pt x="2162175" y="9525"/>
                </a:lnTo>
                <a:lnTo>
                  <a:pt x="1126071" y="1646691"/>
                </a:lnTo>
                <a:lnTo>
                  <a:pt x="0" y="1646691"/>
                </a:lnTo>
                <a:close/>
              </a:path>
            </a:pathLst>
          </a:cu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rgbClr val="CC0000"/>
              </a:solidFill>
            </a:endParaRPr>
          </a:p>
        </p:txBody>
      </p:sp>
      <p:pic>
        <p:nvPicPr>
          <p:cNvPr id="3092" name="Picture 20" descr="https://cdn2.iconfinder.com/data/icons/industry-3/512/automatic_conveyor-512.png"/>
          <p:cNvPicPr>
            <a:picLocks noChangeAspect="1" noChangeArrowheads="1"/>
          </p:cNvPicPr>
          <p:nvPr/>
        </p:nvPicPr>
        <p:blipFill>
          <a:blip r:embed="rId7" cstate="print">
            <a:biLevel thresh="75000"/>
            <a:extLst>
              <a:ext uri="{28A0092B-C50C-407E-A947-70E740481C1C}">
                <a14:useLocalDpi xmlns:a14="http://schemas.microsoft.com/office/drawing/2010/main" val="0"/>
              </a:ext>
            </a:extLst>
          </a:blip>
          <a:srcRect/>
          <a:stretch>
            <a:fillRect/>
          </a:stretch>
        </p:blipFill>
        <p:spPr bwMode="auto">
          <a:xfrm>
            <a:off x="2451191" y="2740936"/>
            <a:ext cx="561560" cy="56156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http://ian.umces.edu/imagelibrary/albums/userpics/12865/normal_ian-symbol-inputs-toxicant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46643" y="1813001"/>
            <a:ext cx="859511" cy="595212"/>
          </a:xfrm>
          <a:prstGeom prst="rect">
            <a:avLst/>
          </a:prstGeom>
          <a:noFill/>
          <a:extLst>
            <a:ext uri="{909E8E84-426E-40dd-AFC4-6F175D3DCCD1}">
              <a14:hiddenFill xmlns:a14="http://schemas.microsoft.com/office/drawing/2010/main">
                <a:solidFill>
                  <a:srgbClr val="FFFFFF"/>
                </a:solidFill>
              </a14:hiddenFill>
            </a:ext>
          </a:extLst>
        </p:spPr>
      </p:pic>
      <p:pic>
        <p:nvPicPr>
          <p:cNvPr id="174" name="Picture 22" descr="http://ian.umces.edu/imagelibrary/albums/userpics/12865/normal_ian-symbol-inputs-toxicant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23595" y="1813001"/>
            <a:ext cx="859511" cy="595212"/>
          </a:xfrm>
          <a:prstGeom prst="rect">
            <a:avLst/>
          </a:prstGeom>
          <a:noFill/>
          <a:extLst>
            <a:ext uri="{909E8E84-426E-40dd-AFC4-6F175D3DCCD1}">
              <a14:hiddenFill xmlns:a14="http://schemas.microsoft.com/office/drawing/2010/main">
                <a:solidFill>
                  <a:srgbClr val="FFFFFF"/>
                </a:solidFill>
              </a14:hiddenFill>
            </a:ext>
          </a:extLst>
        </p:spPr>
      </p:pic>
      <p:pic>
        <p:nvPicPr>
          <p:cNvPr id="175" name="Picture 22" descr="http://ian.umces.edu/imagelibrary/albums/userpics/12865/normal_ian-symbol-inputs-toxicants.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93296" y="1860582"/>
            <a:ext cx="859511" cy="595212"/>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http://ian.umces.edu/imagelibrary/albums/userpics/12865/normal_ian-symbol-input-nutrients-non-point-sourc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581739">
            <a:off x="1753724" y="1260278"/>
            <a:ext cx="906516" cy="908788"/>
          </a:xfrm>
          <a:prstGeom prst="rect">
            <a:avLst/>
          </a:prstGeom>
          <a:noFill/>
          <a:extLst>
            <a:ext uri="{909E8E84-426E-40dd-AFC4-6F175D3DCCD1}">
              <a14:hiddenFill xmlns:a14="http://schemas.microsoft.com/office/drawing/2010/main">
                <a:solidFill>
                  <a:srgbClr val="FFFFFF"/>
                </a:solidFill>
              </a14:hiddenFill>
            </a:ext>
          </a:extLst>
        </p:spPr>
      </p:pic>
      <p:pic>
        <p:nvPicPr>
          <p:cNvPr id="178" name="Picture 24" descr="http://ian.umces.edu/imagelibrary/albums/userpics/12865/normal_ian-symbol-input-nutrients-non-point-sourc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2633815">
            <a:off x="4469268" y="1317058"/>
            <a:ext cx="906516" cy="908788"/>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https://upload.wikimedia.org/wikipedia/en/7/72/Dark_Green_Arrow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608089" y="2147109"/>
            <a:ext cx="383123" cy="383123"/>
          </a:xfrm>
          <a:prstGeom prst="rect">
            <a:avLst/>
          </a:prstGeom>
          <a:noFill/>
          <a:extLst>
            <a:ext uri="{909E8E84-426E-40dd-AFC4-6F175D3DCCD1}">
              <a14:hiddenFill xmlns:a14="http://schemas.microsoft.com/office/drawing/2010/main">
                <a:solidFill>
                  <a:srgbClr val="FFFFFF"/>
                </a:solidFill>
              </a14:hiddenFill>
            </a:ext>
          </a:extLst>
        </p:spPr>
      </p:pic>
      <p:pic>
        <p:nvPicPr>
          <p:cNvPr id="180" name="Picture 26" descr="https://upload.wikimedia.org/wikipedia/en/7/72/Dark_Green_Arrow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2666284" y="2107137"/>
            <a:ext cx="383123" cy="383123"/>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26" descr="https://upload.wikimedia.org/wikipedia/en/7/72/Dark_Green_Arrow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4082200" y="2121548"/>
            <a:ext cx="383123" cy="383123"/>
          </a:xfrm>
          <a:prstGeom prst="rect">
            <a:avLst/>
          </a:prstGeom>
          <a:noFill/>
          <a:extLst>
            <a:ext uri="{909E8E84-426E-40dd-AFC4-6F175D3DCCD1}">
              <a14:hiddenFill xmlns:a14="http://schemas.microsoft.com/office/drawing/2010/main">
                <a:solidFill>
                  <a:srgbClr val="FFFFFF"/>
                </a:solidFill>
              </a14:hiddenFill>
            </a:ext>
          </a:extLst>
        </p:spPr>
      </p:pic>
      <p:pic>
        <p:nvPicPr>
          <p:cNvPr id="182" name="Picture 26" descr="https://upload.wikimedia.org/wikipedia/en/7/72/Dark_Green_Arrow_Up.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rot="10800000">
            <a:off x="5310173" y="2121548"/>
            <a:ext cx="383123" cy="383123"/>
          </a:xfrm>
          <a:prstGeom prst="rect">
            <a:avLst/>
          </a:prstGeom>
          <a:noFill/>
          <a:extLst>
            <a:ext uri="{909E8E84-426E-40dd-AFC4-6F175D3DCCD1}">
              <a14:hiddenFill xmlns:a14="http://schemas.microsoft.com/office/drawing/2010/main">
                <a:solidFill>
                  <a:srgbClr val="FFFFFF"/>
                </a:solidFill>
              </a14:hiddenFill>
            </a:ext>
          </a:extLst>
        </p:spPr>
      </p:pic>
      <p:sp>
        <p:nvSpPr>
          <p:cNvPr id="77" name="CuadroTexto 76"/>
          <p:cNvSpPr txBox="1"/>
          <p:nvPr/>
        </p:nvSpPr>
        <p:spPr>
          <a:xfrm rot="16200000">
            <a:off x="848453" y="1267110"/>
            <a:ext cx="948462" cy="369332"/>
          </a:xfrm>
          <a:prstGeom prst="rect">
            <a:avLst/>
          </a:prstGeom>
          <a:noFill/>
        </p:spPr>
        <p:txBody>
          <a:bodyPr wrap="square" rtlCol="0">
            <a:spAutoFit/>
          </a:bodyPr>
          <a:lstStyle/>
          <a:p>
            <a:r>
              <a:rPr lang="es-ES" dirty="0" err="1" smtClean="0">
                <a:solidFill>
                  <a:srgbClr val="FFC000"/>
                </a:solidFill>
                <a:latin typeface="Verdana" panose="020B0604030504040204" pitchFamily="34" charset="0"/>
                <a:ea typeface="Verdana" panose="020B0604030504040204" pitchFamily="34" charset="0"/>
                <a:cs typeface="Verdana" panose="020B0604030504040204" pitchFamily="34" charset="0"/>
              </a:rPr>
              <a:t>Tech</a:t>
            </a:r>
            <a:endParaRPr lang="es-ES" dirty="0">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186" name="CuadroTexto 185"/>
          <p:cNvSpPr txBox="1"/>
          <p:nvPr/>
        </p:nvSpPr>
        <p:spPr>
          <a:xfrm rot="16200000">
            <a:off x="94817" y="1316435"/>
            <a:ext cx="1365202" cy="338554"/>
          </a:xfrm>
          <a:prstGeom prst="rect">
            <a:avLst/>
          </a:prstGeom>
          <a:noFill/>
        </p:spPr>
        <p:txBody>
          <a:bodyPr wrap="square" rtlCol="0">
            <a:spAutoFit/>
          </a:bodyPr>
          <a:lstStyle/>
          <a:p>
            <a:r>
              <a:rPr lang="es-ES" sz="1600" b="1" dirty="0" smtClean="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Sensores</a:t>
            </a:r>
            <a:endParaRPr lang="es-ES" sz="1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87" name="CuadroTexto 186"/>
          <p:cNvSpPr txBox="1"/>
          <p:nvPr/>
        </p:nvSpPr>
        <p:spPr>
          <a:xfrm rot="16200000">
            <a:off x="2901088" y="1183365"/>
            <a:ext cx="948462" cy="369332"/>
          </a:xfrm>
          <a:prstGeom prst="rect">
            <a:avLst/>
          </a:prstGeom>
          <a:noFill/>
        </p:spPr>
        <p:txBody>
          <a:bodyPr wrap="square" rtlCol="0">
            <a:spAutoFit/>
          </a:bodyPr>
          <a:lstStyle/>
          <a:p>
            <a:r>
              <a:rPr lang="es-ES" dirty="0" err="1" smtClean="0">
                <a:solidFill>
                  <a:srgbClr val="FFC000"/>
                </a:solidFill>
                <a:latin typeface="Verdana" panose="020B0604030504040204" pitchFamily="34" charset="0"/>
                <a:ea typeface="Verdana" panose="020B0604030504040204" pitchFamily="34" charset="0"/>
                <a:cs typeface="Verdana" panose="020B0604030504040204" pitchFamily="34" charset="0"/>
              </a:rPr>
              <a:t>Tech</a:t>
            </a:r>
            <a:endParaRPr lang="es-ES" dirty="0">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188" name="CuadroTexto 187"/>
          <p:cNvSpPr txBox="1"/>
          <p:nvPr/>
        </p:nvSpPr>
        <p:spPr>
          <a:xfrm rot="16200000">
            <a:off x="5640687" y="1201685"/>
            <a:ext cx="948462" cy="369332"/>
          </a:xfrm>
          <a:prstGeom prst="rect">
            <a:avLst/>
          </a:prstGeom>
          <a:noFill/>
        </p:spPr>
        <p:txBody>
          <a:bodyPr wrap="square" rtlCol="0">
            <a:spAutoFit/>
          </a:bodyPr>
          <a:lstStyle/>
          <a:p>
            <a:r>
              <a:rPr lang="es-ES" dirty="0" err="1" smtClean="0">
                <a:solidFill>
                  <a:srgbClr val="FFC000"/>
                </a:solidFill>
                <a:latin typeface="Verdana" panose="020B0604030504040204" pitchFamily="34" charset="0"/>
                <a:ea typeface="Verdana" panose="020B0604030504040204" pitchFamily="34" charset="0"/>
                <a:cs typeface="Verdana" panose="020B0604030504040204" pitchFamily="34" charset="0"/>
              </a:rPr>
              <a:t>Tech</a:t>
            </a:r>
            <a:endParaRPr lang="es-ES" dirty="0">
              <a:solidFill>
                <a:srgbClr val="FFC000"/>
              </a:solidFill>
              <a:latin typeface="Verdana" panose="020B0604030504040204" pitchFamily="34" charset="0"/>
              <a:ea typeface="Verdana" panose="020B0604030504040204" pitchFamily="34" charset="0"/>
              <a:cs typeface="Verdana" panose="020B0604030504040204" pitchFamily="34" charset="0"/>
            </a:endParaRPr>
          </a:p>
        </p:txBody>
      </p:sp>
      <p:sp>
        <p:nvSpPr>
          <p:cNvPr id="189" name="CuadroTexto 188"/>
          <p:cNvSpPr txBox="1"/>
          <p:nvPr/>
        </p:nvSpPr>
        <p:spPr>
          <a:xfrm rot="16200000">
            <a:off x="2152215" y="1292027"/>
            <a:ext cx="1365202" cy="338554"/>
          </a:xfrm>
          <a:prstGeom prst="rect">
            <a:avLst/>
          </a:prstGeom>
          <a:noFill/>
        </p:spPr>
        <p:txBody>
          <a:bodyPr wrap="square" rtlCol="0">
            <a:spAutoFit/>
          </a:bodyPr>
          <a:lstStyle/>
          <a:p>
            <a:r>
              <a:rPr lang="es-ES" sz="1600" b="1" dirty="0" smtClean="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Sensores</a:t>
            </a:r>
            <a:endParaRPr lang="es-ES" sz="1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90" name="CuadroTexto 189"/>
          <p:cNvSpPr txBox="1"/>
          <p:nvPr/>
        </p:nvSpPr>
        <p:spPr>
          <a:xfrm rot="16200000">
            <a:off x="3567232" y="1281829"/>
            <a:ext cx="1365202" cy="338554"/>
          </a:xfrm>
          <a:prstGeom prst="rect">
            <a:avLst/>
          </a:prstGeom>
          <a:noFill/>
        </p:spPr>
        <p:txBody>
          <a:bodyPr wrap="square" rtlCol="0">
            <a:spAutoFit/>
          </a:bodyPr>
          <a:lstStyle/>
          <a:p>
            <a:r>
              <a:rPr lang="es-ES" sz="1600" b="1" dirty="0" smtClean="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Sensores</a:t>
            </a:r>
            <a:endParaRPr lang="es-ES" sz="1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191" name="CuadroTexto 190"/>
          <p:cNvSpPr txBox="1"/>
          <p:nvPr/>
        </p:nvSpPr>
        <p:spPr>
          <a:xfrm rot="16200000">
            <a:off x="4783187" y="1193324"/>
            <a:ext cx="1365202" cy="584776"/>
          </a:xfrm>
          <a:prstGeom prst="rect">
            <a:avLst/>
          </a:prstGeom>
          <a:noFill/>
        </p:spPr>
        <p:txBody>
          <a:bodyPr wrap="square" rtlCol="0">
            <a:spAutoFit/>
          </a:bodyPr>
          <a:lstStyle/>
          <a:p>
            <a:r>
              <a:rPr lang="es-ES" sz="1600" b="1" dirty="0" smtClean="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rPr>
              <a:t>Internet cosas</a:t>
            </a:r>
            <a:endParaRPr lang="es-ES" sz="1600" b="1" dirty="0">
              <a:solidFill>
                <a:schemeClr val="accent6">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79" name="CuadroTexto 78"/>
          <p:cNvSpPr txBox="1"/>
          <p:nvPr/>
        </p:nvSpPr>
        <p:spPr>
          <a:xfrm>
            <a:off x="1783098" y="1007856"/>
            <a:ext cx="859385" cy="646331"/>
          </a:xfrm>
          <a:prstGeom prst="rect">
            <a:avLst/>
          </a:prstGeom>
          <a:noFill/>
        </p:spPr>
        <p:txBody>
          <a:bodyPr wrap="square" rtlCol="0">
            <a:spAutoFit/>
          </a:bodyPr>
          <a:lstStyle/>
          <a:p>
            <a:pPr algn="ctr"/>
            <a:r>
              <a:rPr lang="es-ES" dirty="0" smtClean="0">
                <a:latin typeface="Verdana" panose="020B0604030504040204" pitchFamily="34" charset="0"/>
                <a:ea typeface="Verdana" panose="020B0604030504040204" pitchFamily="34" charset="0"/>
                <a:cs typeface="Verdana" panose="020B0604030504040204" pitchFamily="34" charset="0"/>
              </a:rPr>
              <a:t>Big Data</a:t>
            </a:r>
            <a:endParaRPr lang="es-ES" dirty="0">
              <a:latin typeface="Verdana" panose="020B0604030504040204" pitchFamily="34" charset="0"/>
              <a:ea typeface="Verdana" panose="020B0604030504040204" pitchFamily="34" charset="0"/>
              <a:cs typeface="Verdana" panose="020B0604030504040204" pitchFamily="34" charset="0"/>
            </a:endParaRPr>
          </a:p>
        </p:txBody>
      </p:sp>
      <p:sp>
        <p:nvSpPr>
          <p:cNvPr id="193" name="CuadroTexto 192"/>
          <p:cNvSpPr txBox="1"/>
          <p:nvPr/>
        </p:nvSpPr>
        <p:spPr>
          <a:xfrm>
            <a:off x="4492833" y="1044865"/>
            <a:ext cx="859385" cy="646331"/>
          </a:xfrm>
          <a:prstGeom prst="rect">
            <a:avLst/>
          </a:prstGeom>
          <a:noFill/>
        </p:spPr>
        <p:txBody>
          <a:bodyPr wrap="square" rtlCol="0">
            <a:spAutoFit/>
          </a:bodyPr>
          <a:lstStyle/>
          <a:p>
            <a:pPr algn="ctr"/>
            <a:r>
              <a:rPr lang="es-ES" dirty="0" err="1" smtClean="0">
                <a:latin typeface="Verdana" panose="020B0604030504040204" pitchFamily="34" charset="0"/>
                <a:ea typeface="Verdana" panose="020B0604030504040204" pitchFamily="34" charset="0"/>
                <a:cs typeface="Verdana" panose="020B0604030504040204" pitchFamily="34" charset="0"/>
              </a:rPr>
              <a:t>OpenData</a:t>
            </a:r>
            <a:endParaRPr lang="es-ES" dirty="0">
              <a:latin typeface="Verdana" panose="020B0604030504040204" pitchFamily="34" charset="0"/>
              <a:ea typeface="Verdana" panose="020B0604030504040204" pitchFamily="34" charset="0"/>
              <a:cs typeface="Verdana" panose="020B0604030504040204" pitchFamily="34" charset="0"/>
            </a:endParaRPr>
          </a:p>
        </p:txBody>
      </p:sp>
      <p:grpSp>
        <p:nvGrpSpPr>
          <p:cNvPr id="232" name="Grupo 231"/>
          <p:cNvGrpSpPr/>
          <p:nvPr/>
        </p:nvGrpSpPr>
        <p:grpSpPr>
          <a:xfrm>
            <a:off x="5157802" y="3744974"/>
            <a:ext cx="3958185" cy="3148164"/>
            <a:chOff x="3704097" y="1867466"/>
            <a:chExt cx="5531633" cy="4990534"/>
          </a:xfrm>
        </p:grpSpPr>
        <p:sp>
          <p:nvSpPr>
            <p:cNvPr id="233" name="Freeform 72"/>
            <p:cNvSpPr>
              <a:spLocks/>
            </p:cNvSpPr>
            <p:nvPr/>
          </p:nvSpPr>
          <p:spPr bwMode="auto">
            <a:xfrm>
              <a:off x="5526647" y="4359208"/>
              <a:ext cx="2007771" cy="2498792"/>
            </a:xfrm>
            <a:custGeom>
              <a:avLst/>
              <a:gdLst>
                <a:gd name="connsiteX0" fmla="*/ 868073 w 1563664"/>
                <a:gd name="connsiteY0" fmla="*/ 17 h 1946074"/>
                <a:gd name="connsiteX1" fmla="*/ 923882 w 1563664"/>
                <a:gd name="connsiteY1" fmla="*/ 354374 h 1946074"/>
                <a:gd name="connsiteX2" fmla="*/ 960791 w 1563664"/>
                <a:gd name="connsiteY2" fmla="*/ 651592 h 1946074"/>
                <a:gd name="connsiteX3" fmla="*/ 1084786 w 1563664"/>
                <a:gd name="connsiteY3" fmla="*/ 466728 h 1946074"/>
                <a:gd name="connsiteX4" fmla="*/ 1261033 w 1563664"/>
                <a:gd name="connsiteY4" fmla="*/ 104382 h 1946074"/>
                <a:gd name="connsiteX5" fmla="*/ 1229089 w 1563664"/>
                <a:gd name="connsiteY5" fmla="*/ 447109 h 1946074"/>
                <a:gd name="connsiteX6" fmla="*/ 1161570 w 1563664"/>
                <a:gd name="connsiteY6" fmla="*/ 741293 h 1946074"/>
                <a:gd name="connsiteX7" fmla="*/ 1337223 w 1563664"/>
                <a:gd name="connsiteY7" fmla="*/ 585858 h 1946074"/>
                <a:gd name="connsiteX8" fmla="*/ 1561349 w 1563664"/>
                <a:gd name="connsiteY8" fmla="*/ 369745 h 1946074"/>
                <a:gd name="connsiteX9" fmla="*/ 1441578 w 1563664"/>
                <a:gd name="connsiteY9" fmla="*/ 631366 h 1946074"/>
                <a:gd name="connsiteX10" fmla="*/ 1297868 w 1563664"/>
                <a:gd name="connsiteY10" fmla="*/ 952552 h 1946074"/>
                <a:gd name="connsiteX11" fmla="*/ 1168907 w 1563664"/>
                <a:gd name="connsiteY11" fmla="*/ 1509470 h 1946074"/>
                <a:gd name="connsiteX12" fmla="*/ 1146145 w 1563664"/>
                <a:gd name="connsiteY12" fmla="*/ 1904580 h 1946074"/>
                <a:gd name="connsiteX13" fmla="*/ 1144216 w 1563664"/>
                <a:gd name="connsiteY13" fmla="*/ 1946074 h 1946074"/>
                <a:gd name="connsiteX14" fmla="*/ 700729 w 1563664"/>
                <a:gd name="connsiteY14" fmla="*/ 1946074 h 1946074"/>
                <a:gd name="connsiteX15" fmla="*/ 701016 w 1563664"/>
                <a:gd name="connsiteY15" fmla="*/ 1876164 h 1946074"/>
                <a:gd name="connsiteX16" fmla="*/ 668480 w 1563664"/>
                <a:gd name="connsiteY16" fmla="*/ 1492885 h 1946074"/>
                <a:gd name="connsiteX17" fmla="*/ 458436 w 1563664"/>
                <a:gd name="connsiteY17" fmla="*/ 1275559 h 1946074"/>
                <a:gd name="connsiteX18" fmla="*/ 190064 w 1563664"/>
                <a:gd name="connsiteY18" fmla="*/ 1044681 h 1946074"/>
                <a:gd name="connsiteX19" fmla="*/ 31680 w 1563664"/>
                <a:gd name="connsiteY19" fmla="*/ 985015 h 1946074"/>
                <a:gd name="connsiteX20" fmla="*/ 29827 w 1563664"/>
                <a:gd name="connsiteY20" fmla="*/ 879436 h 1946074"/>
                <a:gd name="connsiteX21" fmla="*/ 295086 w 1563664"/>
                <a:gd name="connsiteY21" fmla="*/ 893594 h 1946074"/>
                <a:gd name="connsiteX22" fmla="*/ 559159 w 1563664"/>
                <a:gd name="connsiteY22" fmla="*/ 939608 h 1946074"/>
                <a:gd name="connsiteX23" fmla="*/ 532774 w 1563664"/>
                <a:gd name="connsiteY23" fmla="*/ 583431 h 1946074"/>
                <a:gd name="connsiteX24" fmla="*/ 443095 w 1563664"/>
                <a:gd name="connsiteY24" fmla="*/ 95786 h 1946074"/>
                <a:gd name="connsiteX25" fmla="*/ 623640 w 1563664"/>
                <a:gd name="connsiteY25" fmla="*/ 338395 h 1946074"/>
                <a:gd name="connsiteX26" fmla="*/ 775947 w 1563664"/>
                <a:gd name="connsiteY26" fmla="*/ 641782 h 1946074"/>
                <a:gd name="connsiteX27" fmla="*/ 777800 w 1563664"/>
                <a:gd name="connsiteY27" fmla="*/ 329799 h 1946074"/>
                <a:gd name="connsiteX28" fmla="*/ 868073 w 1563664"/>
                <a:gd name="connsiteY28" fmla="*/ 17 h 1946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563664" h="1946074">
                  <a:moveTo>
                    <a:pt x="868073" y="17"/>
                  </a:moveTo>
                  <a:cubicBezTo>
                    <a:pt x="912245" y="-1197"/>
                    <a:pt x="918397" y="61402"/>
                    <a:pt x="923882" y="354374"/>
                  </a:cubicBezTo>
                  <a:cubicBezTo>
                    <a:pt x="927587" y="554609"/>
                    <a:pt x="940483" y="649772"/>
                    <a:pt x="960791" y="651592"/>
                  </a:cubicBezTo>
                  <a:cubicBezTo>
                    <a:pt x="1009263" y="655334"/>
                    <a:pt x="1038761" y="590813"/>
                    <a:pt x="1084786" y="466728"/>
                  </a:cubicBezTo>
                  <a:cubicBezTo>
                    <a:pt x="1133925" y="332833"/>
                    <a:pt x="1172020" y="84157"/>
                    <a:pt x="1261033" y="104382"/>
                  </a:cubicBezTo>
                  <a:cubicBezTo>
                    <a:pt x="1333518" y="120968"/>
                    <a:pt x="1296015" y="219872"/>
                    <a:pt x="1229089" y="447109"/>
                  </a:cubicBezTo>
                  <a:cubicBezTo>
                    <a:pt x="1188548" y="584644"/>
                    <a:pt x="1136371" y="735731"/>
                    <a:pt x="1161570" y="741293"/>
                  </a:cubicBezTo>
                  <a:cubicBezTo>
                    <a:pt x="1186769" y="746754"/>
                    <a:pt x="1260440" y="690931"/>
                    <a:pt x="1337223" y="585858"/>
                  </a:cubicBezTo>
                  <a:cubicBezTo>
                    <a:pt x="1413933" y="480886"/>
                    <a:pt x="1525699" y="284392"/>
                    <a:pt x="1561349" y="369745"/>
                  </a:cubicBezTo>
                  <a:cubicBezTo>
                    <a:pt x="1579136" y="412118"/>
                    <a:pt x="1490124" y="562598"/>
                    <a:pt x="1441578" y="631366"/>
                  </a:cubicBezTo>
                  <a:cubicBezTo>
                    <a:pt x="1401704" y="688403"/>
                    <a:pt x="1324327" y="812488"/>
                    <a:pt x="1297868" y="952552"/>
                  </a:cubicBezTo>
                  <a:cubicBezTo>
                    <a:pt x="1271483" y="1092515"/>
                    <a:pt x="1292384" y="1257760"/>
                    <a:pt x="1168907" y="1509470"/>
                  </a:cubicBezTo>
                  <a:cubicBezTo>
                    <a:pt x="1168907" y="1509470"/>
                    <a:pt x="1158235" y="1657315"/>
                    <a:pt x="1146145" y="1904580"/>
                  </a:cubicBezTo>
                  <a:lnTo>
                    <a:pt x="1144216" y="1946074"/>
                  </a:lnTo>
                  <a:lnTo>
                    <a:pt x="700729" y="1946074"/>
                  </a:lnTo>
                  <a:lnTo>
                    <a:pt x="701016" y="1876164"/>
                  </a:lnTo>
                  <a:cubicBezTo>
                    <a:pt x="701016" y="1876164"/>
                    <a:pt x="705315" y="1586227"/>
                    <a:pt x="668480" y="1492885"/>
                  </a:cubicBezTo>
                  <a:cubicBezTo>
                    <a:pt x="631644" y="1399543"/>
                    <a:pt x="592289" y="1352922"/>
                    <a:pt x="458436" y="1275559"/>
                  </a:cubicBezTo>
                  <a:cubicBezTo>
                    <a:pt x="323991" y="1198195"/>
                    <a:pt x="279151" y="1102931"/>
                    <a:pt x="190064" y="1044681"/>
                  </a:cubicBezTo>
                  <a:cubicBezTo>
                    <a:pt x="101645" y="986329"/>
                    <a:pt x="60511" y="973992"/>
                    <a:pt x="31680" y="985015"/>
                  </a:cubicBezTo>
                  <a:cubicBezTo>
                    <a:pt x="3442" y="996139"/>
                    <a:pt x="-21758" y="937787"/>
                    <a:pt x="29827" y="879436"/>
                  </a:cubicBezTo>
                  <a:cubicBezTo>
                    <a:pt x="81411" y="821084"/>
                    <a:pt x="185173" y="824826"/>
                    <a:pt x="295086" y="893594"/>
                  </a:cubicBezTo>
                  <a:cubicBezTo>
                    <a:pt x="404999" y="962362"/>
                    <a:pt x="466441" y="1030523"/>
                    <a:pt x="559159" y="939608"/>
                  </a:cubicBezTo>
                  <a:cubicBezTo>
                    <a:pt x="626679" y="873267"/>
                    <a:pt x="597848" y="744327"/>
                    <a:pt x="532774" y="583431"/>
                  </a:cubicBezTo>
                  <a:cubicBezTo>
                    <a:pt x="467627" y="422535"/>
                    <a:pt x="382320" y="160914"/>
                    <a:pt x="443095" y="95786"/>
                  </a:cubicBezTo>
                  <a:cubicBezTo>
                    <a:pt x="528476" y="4366"/>
                    <a:pt x="567757" y="200253"/>
                    <a:pt x="623640" y="338395"/>
                  </a:cubicBezTo>
                  <a:cubicBezTo>
                    <a:pt x="679523" y="476537"/>
                    <a:pt x="718804" y="666964"/>
                    <a:pt x="775947" y="641782"/>
                  </a:cubicBezTo>
                  <a:cubicBezTo>
                    <a:pt x="789436" y="636220"/>
                    <a:pt x="772241" y="480279"/>
                    <a:pt x="777800" y="329799"/>
                  </a:cubicBezTo>
                  <a:cubicBezTo>
                    <a:pt x="783285" y="178712"/>
                    <a:pt x="763644" y="3759"/>
                    <a:pt x="868073" y="17"/>
                  </a:cubicBezTo>
                  <a:close/>
                </a:path>
              </a:pathLst>
            </a:custGeom>
            <a:solidFill>
              <a:srgbClr val="D9B079"/>
            </a:solidFill>
            <a:ln>
              <a:noFill/>
            </a:ln>
          </p:spPr>
          <p:txBody>
            <a:bodyPr wrap="square" lIns="0" tIns="0" rIns="0" bIns="0">
              <a:noAutofit/>
            </a:bodyPr>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34" name="AutoShape 2"/>
            <p:cNvSpPr>
              <a:spLocks/>
            </p:cNvSpPr>
            <p:nvPr/>
          </p:nvSpPr>
          <p:spPr bwMode="auto">
            <a:xfrm>
              <a:off x="3704097" y="3681092"/>
              <a:ext cx="1787997" cy="1664790"/>
            </a:xfrm>
            <a:custGeom>
              <a:avLst/>
              <a:gdLst/>
              <a:ahLst/>
              <a:cxnLst/>
              <a:rect l="0" t="0" r="r" b="b"/>
              <a:pathLst>
                <a:path w="18386" h="19236">
                  <a:moveTo>
                    <a:pt x="14685" y="14523"/>
                  </a:moveTo>
                  <a:cubicBezTo>
                    <a:pt x="14685" y="14523"/>
                    <a:pt x="13428" y="15798"/>
                    <a:pt x="18303" y="19150"/>
                  </a:cubicBezTo>
                  <a:cubicBezTo>
                    <a:pt x="18303" y="19150"/>
                    <a:pt x="12933" y="19943"/>
                    <a:pt x="9851" y="16727"/>
                  </a:cubicBezTo>
                  <a:cubicBezTo>
                    <a:pt x="9851" y="16727"/>
                    <a:pt x="3719" y="18522"/>
                    <a:pt x="912" y="12527"/>
                  </a:cubicBezTo>
                  <a:cubicBezTo>
                    <a:pt x="-1894" y="6533"/>
                    <a:pt x="2364" y="2324"/>
                    <a:pt x="5666" y="1021"/>
                  </a:cubicBezTo>
                  <a:cubicBezTo>
                    <a:pt x="8967" y="-281"/>
                    <a:pt x="16405" y="-1657"/>
                    <a:pt x="18051" y="5941"/>
                  </a:cubicBezTo>
                  <a:cubicBezTo>
                    <a:pt x="19706" y="13548"/>
                    <a:pt x="14685" y="14523"/>
                    <a:pt x="14685" y="14523"/>
                  </a:cubicBezTo>
                  <a:close/>
                  <a:moveTo>
                    <a:pt x="14685" y="14523"/>
                  </a:moveTo>
                </a:path>
              </a:pathLst>
            </a:custGeom>
            <a:solidFill>
              <a:schemeClr val="accent2"/>
            </a:solidFill>
            <a:ln>
              <a:noFill/>
            </a:ln>
          </p:spPr>
          <p:txBody>
            <a:bodyPr lIns="0" tIns="0" rIns="0" bIns="0"/>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35" name="Shape 1878"/>
            <p:cNvSpPr/>
            <p:nvPr/>
          </p:nvSpPr>
          <p:spPr>
            <a:xfrm>
              <a:off x="3839454" y="4205017"/>
              <a:ext cx="1448454" cy="242747"/>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s-ES_tradnl" sz="12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Calidad y trazabilidad</a:t>
              </a:r>
              <a:endParaRPr sz="12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7" name="Shape 1878"/>
            <p:cNvSpPr/>
            <p:nvPr/>
          </p:nvSpPr>
          <p:spPr>
            <a:xfrm>
              <a:off x="4147179" y="2315197"/>
              <a:ext cx="1659383" cy="1025544"/>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n-US" sz="16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Alimentos sanos y seguros</a:t>
              </a:r>
              <a:endParaRPr sz="16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38" name="AutoShape 4"/>
            <p:cNvSpPr>
              <a:spLocks/>
            </p:cNvSpPr>
            <p:nvPr/>
          </p:nvSpPr>
          <p:spPr bwMode="auto">
            <a:xfrm>
              <a:off x="5834121" y="1867466"/>
              <a:ext cx="2245346" cy="2354756"/>
            </a:xfrm>
            <a:custGeom>
              <a:avLst/>
              <a:gdLst/>
              <a:ahLst/>
              <a:cxnLst/>
              <a:rect l="0" t="0" r="r" b="b"/>
              <a:pathLst>
                <a:path w="19417" h="20101">
                  <a:moveTo>
                    <a:pt x="438" y="10902"/>
                  </a:moveTo>
                  <a:cubicBezTo>
                    <a:pt x="438" y="10902"/>
                    <a:pt x="-1791" y="4369"/>
                    <a:pt x="3812" y="1435"/>
                  </a:cubicBezTo>
                  <a:cubicBezTo>
                    <a:pt x="9415" y="-1499"/>
                    <a:pt x="19005" y="-234"/>
                    <a:pt x="19407" y="8036"/>
                  </a:cubicBezTo>
                  <a:cubicBezTo>
                    <a:pt x="19809" y="16299"/>
                    <a:pt x="8269" y="20101"/>
                    <a:pt x="7254" y="20101"/>
                  </a:cubicBezTo>
                  <a:cubicBezTo>
                    <a:pt x="7254" y="20101"/>
                    <a:pt x="8535" y="18432"/>
                    <a:pt x="8808" y="17100"/>
                  </a:cubicBezTo>
                  <a:cubicBezTo>
                    <a:pt x="8815" y="17107"/>
                    <a:pt x="1590" y="17302"/>
                    <a:pt x="438" y="10902"/>
                  </a:cubicBezTo>
                  <a:close/>
                  <a:moveTo>
                    <a:pt x="438" y="10902"/>
                  </a:moveTo>
                </a:path>
              </a:pathLst>
            </a:custGeom>
            <a:solidFill>
              <a:schemeClr val="accent4">
                <a:alpha val="81000"/>
              </a:schemeClr>
            </a:solidFill>
            <a:ln>
              <a:noFill/>
            </a:ln>
          </p:spPr>
          <p:txBody>
            <a:bodyPr lIns="0" tIns="0" rIns="0" bIns="0"/>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39" name="Shape 1878"/>
            <p:cNvSpPr/>
            <p:nvPr/>
          </p:nvSpPr>
          <p:spPr>
            <a:xfrm>
              <a:off x="6161213" y="2334651"/>
              <a:ext cx="1448456" cy="249376"/>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s-ES_tradnl" sz="16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Menos residuos</a:t>
              </a:r>
              <a:endParaRPr sz="16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0" name="AutoShape 5"/>
            <p:cNvSpPr>
              <a:spLocks/>
            </p:cNvSpPr>
            <p:nvPr/>
          </p:nvSpPr>
          <p:spPr bwMode="auto">
            <a:xfrm>
              <a:off x="7291997" y="2940706"/>
              <a:ext cx="1943733" cy="1683517"/>
            </a:xfrm>
            <a:custGeom>
              <a:avLst/>
              <a:gdLst/>
              <a:ahLst/>
              <a:cxnLst/>
              <a:rect l="0" t="0" r="r" b="b"/>
              <a:pathLst>
                <a:path w="18559" h="19569">
                  <a:moveTo>
                    <a:pt x="12387" y="18456"/>
                  </a:moveTo>
                  <a:cubicBezTo>
                    <a:pt x="12387" y="18456"/>
                    <a:pt x="16656" y="17192"/>
                    <a:pt x="18101" y="12619"/>
                  </a:cubicBezTo>
                  <a:cubicBezTo>
                    <a:pt x="19547" y="8046"/>
                    <a:pt x="17891" y="568"/>
                    <a:pt x="8359" y="18"/>
                  </a:cubicBezTo>
                  <a:cubicBezTo>
                    <a:pt x="-1180" y="-532"/>
                    <a:pt x="-2053" y="11711"/>
                    <a:pt x="3202" y="16138"/>
                  </a:cubicBezTo>
                  <a:cubicBezTo>
                    <a:pt x="3202" y="16138"/>
                    <a:pt x="2336" y="18053"/>
                    <a:pt x="1011" y="18255"/>
                  </a:cubicBezTo>
                  <a:cubicBezTo>
                    <a:pt x="1019" y="18264"/>
                    <a:pt x="6454" y="21068"/>
                    <a:pt x="12387" y="18456"/>
                  </a:cubicBezTo>
                  <a:close/>
                  <a:moveTo>
                    <a:pt x="12387" y="18456"/>
                  </a:moveTo>
                </a:path>
              </a:pathLst>
            </a:custGeom>
            <a:solidFill>
              <a:schemeClr val="accent5">
                <a:alpha val="90000"/>
              </a:schemeClr>
            </a:solidFill>
            <a:ln>
              <a:noFill/>
            </a:ln>
          </p:spPr>
          <p:txBody>
            <a:bodyPr lIns="0" tIns="0" rIns="0" bIns="0"/>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41" name="Shape 1878"/>
            <p:cNvSpPr/>
            <p:nvPr/>
          </p:nvSpPr>
          <p:spPr>
            <a:xfrm>
              <a:off x="7534419" y="3175880"/>
              <a:ext cx="1448454" cy="525035"/>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s-ES_tradnl" sz="18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Ciclos de vida</a:t>
              </a:r>
              <a:endParaRPr sz="18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2" name="AutoShape 6"/>
            <p:cNvSpPr>
              <a:spLocks/>
            </p:cNvSpPr>
            <p:nvPr/>
          </p:nvSpPr>
          <p:spPr bwMode="auto">
            <a:xfrm>
              <a:off x="7561978" y="4131807"/>
              <a:ext cx="1623706" cy="1565656"/>
            </a:xfrm>
            <a:custGeom>
              <a:avLst/>
              <a:gdLst/>
              <a:ahLst/>
              <a:cxnLst/>
              <a:rect l="0" t="0" r="r" b="b"/>
              <a:pathLst>
                <a:path w="18170" h="17410">
                  <a:moveTo>
                    <a:pt x="2646" y="12932"/>
                  </a:moveTo>
                  <a:cubicBezTo>
                    <a:pt x="2646" y="12932"/>
                    <a:pt x="-563" y="9841"/>
                    <a:pt x="1221" y="4933"/>
                  </a:cubicBezTo>
                  <a:cubicBezTo>
                    <a:pt x="2993" y="24"/>
                    <a:pt x="7866" y="-1101"/>
                    <a:pt x="12847" y="1026"/>
                  </a:cubicBezTo>
                  <a:cubicBezTo>
                    <a:pt x="17840" y="3152"/>
                    <a:pt x="21037" y="7096"/>
                    <a:pt x="14452" y="15318"/>
                  </a:cubicBezTo>
                  <a:cubicBezTo>
                    <a:pt x="8190" y="20499"/>
                    <a:pt x="0" y="14428"/>
                    <a:pt x="0" y="14428"/>
                  </a:cubicBezTo>
                  <a:cubicBezTo>
                    <a:pt x="0" y="14428"/>
                    <a:pt x="2299" y="14366"/>
                    <a:pt x="2646" y="12932"/>
                  </a:cubicBezTo>
                  <a:close/>
                  <a:moveTo>
                    <a:pt x="2646" y="12932"/>
                  </a:moveTo>
                </a:path>
              </a:pathLst>
            </a:custGeom>
            <a:solidFill>
              <a:schemeClr val="accent6">
                <a:alpha val="78000"/>
              </a:schemeClr>
            </a:solidFill>
            <a:ln>
              <a:noFill/>
            </a:ln>
          </p:spPr>
          <p:txBody>
            <a:bodyPr lIns="0" tIns="0" rIns="0" bIns="0"/>
            <a:lstStyle/>
            <a:p>
              <a:endParaRPr lang="en-US" sz="1200" dirty="0">
                <a:latin typeface="Verdana" panose="020B0604030504040204" pitchFamily="34" charset="0"/>
                <a:ea typeface="Verdana" panose="020B0604030504040204" pitchFamily="34" charset="0"/>
                <a:cs typeface="Verdana" panose="020B0604030504040204" pitchFamily="34" charset="0"/>
              </a:endParaRPr>
            </a:p>
          </p:txBody>
        </p:sp>
        <p:sp>
          <p:nvSpPr>
            <p:cNvPr id="243" name="Shape 1878"/>
            <p:cNvSpPr/>
            <p:nvPr/>
          </p:nvSpPr>
          <p:spPr>
            <a:xfrm>
              <a:off x="7654219" y="4424530"/>
              <a:ext cx="1448455" cy="246131"/>
            </a:xfrm>
            <a:prstGeom prst="rect">
              <a:avLst/>
            </a:prstGeom>
            <a:ln w="12700">
              <a:miter lim="400000"/>
            </a:ln>
            <a:extLst>
              <a:ext uri="{C572A759-6A51-4108-AA02-DFA0A04FC94B}">
                <ma14:wrappingTextBoxFlag xmlns:ma14="http://schemas.microsoft.com/office/mac/drawingml/2011/main" val="1"/>
              </a:ext>
            </a:extLst>
          </p:spPr>
          <p:txBody>
            <a:bodyPr lIns="0" tIns="0" rIns="0" bIns="0">
              <a:noAutofit/>
            </a:bodyPr>
            <a:lstStyle>
              <a:lvl1pPr algn="l">
                <a:spcBef>
                  <a:spcPts val="5200"/>
                </a:spcBef>
                <a:defRPr sz="4000" spc="-79">
                  <a:solidFill>
                    <a:srgbClr val="53585F"/>
                  </a:solidFill>
                  <a:latin typeface="Rajdhani Medium"/>
                  <a:ea typeface="Rajdhani Medium"/>
                  <a:cs typeface="Rajdhani Medium"/>
                  <a:sym typeface="Rajdhani Medium"/>
                </a:defRPr>
              </a:lvl1pPr>
            </a:lstStyle>
            <a:p>
              <a:pPr lvl="0" algn="ctr">
                <a:defRPr sz="1800" spc="0">
                  <a:solidFill>
                    <a:srgbClr val="000000"/>
                  </a:solidFill>
                </a:defRPr>
              </a:pPr>
              <a:r>
                <a:rPr lang="en-US" sz="1400" b="1" spc="-3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Eficiencia</a:t>
              </a:r>
              <a:r>
                <a:rPr lang="en-US" sz="1400" b="1" spc="-3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400" b="1" spc="-3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energetica</a:t>
              </a:r>
              <a:endParaRPr sz="1400" b="1" spc="-3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84" name="CuadroTexto 83"/>
          <p:cNvSpPr txBox="1"/>
          <p:nvPr/>
        </p:nvSpPr>
        <p:spPr>
          <a:xfrm rot="16200000">
            <a:off x="318469" y="5846409"/>
            <a:ext cx="1499960" cy="523220"/>
          </a:xfrm>
          <a:prstGeom prst="rect">
            <a:avLst/>
          </a:prstGeom>
          <a:noFill/>
        </p:spPr>
        <p:txBody>
          <a:bodyPr wrap="square" rtlCol="0">
            <a:spAutoFit/>
          </a:bodyPr>
          <a:lstStyle/>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Experiencia   consumidores</a:t>
            </a:r>
            <a:endParaRPr lang="es-E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5" name="CuadroTexto 244"/>
          <p:cNvSpPr txBox="1"/>
          <p:nvPr/>
        </p:nvSpPr>
        <p:spPr>
          <a:xfrm rot="16200000">
            <a:off x="1203773" y="5937284"/>
            <a:ext cx="1361488" cy="523220"/>
          </a:xfrm>
          <a:prstGeom prst="rect">
            <a:avLst/>
          </a:prstGeom>
          <a:noFill/>
        </p:spPr>
        <p:txBody>
          <a:bodyPr wrap="square" rtlCol="0">
            <a:spAutoFit/>
          </a:bodyPr>
          <a:lstStyle/>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Valor compartido</a:t>
            </a:r>
            <a:endParaRPr lang="es-E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6" name="CuadroTexto 245"/>
          <p:cNvSpPr txBox="1"/>
          <p:nvPr/>
        </p:nvSpPr>
        <p:spPr>
          <a:xfrm rot="16200000">
            <a:off x="2003564" y="5948435"/>
            <a:ext cx="1361488" cy="523220"/>
          </a:xfrm>
          <a:prstGeom prst="rect">
            <a:avLst/>
          </a:prstGeom>
          <a:noFill/>
        </p:spPr>
        <p:txBody>
          <a:bodyPr wrap="square" rtlCol="0">
            <a:spAutoFit/>
          </a:bodyPr>
          <a:lstStyle/>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Cooperación territorial</a:t>
            </a:r>
            <a:endParaRPr lang="es-E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7" name="CuadroTexto 246"/>
          <p:cNvSpPr txBox="1"/>
          <p:nvPr/>
        </p:nvSpPr>
        <p:spPr>
          <a:xfrm rot="16200000">
            <a:off x="2783717" y="5881471"/>
            <a:ext cx="1361488" cy="738664"/>
          </a:xfrm>
          <a:prstGeom prst="rect">
            <a:avLst/>
          </a:prstGeom>
          <a:noFill/>
        </p:spPr>
        <p:txBody>
          <a:bodyPr wrap="square" rtlCol="0">
            <a:spAutoFit/>
          </a:bodyPr>
          <a:lstStyle/>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Vigilancia Industria 4.0</a:t>
            </a:r>
          </a:p>
          <a:p>
            <a:r>
              <a:rPr lang="es-E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endParaRPr lang="es-E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48" name="CuadroTexto 247"/>
          <p:cNvSpPr txBox="1"/>
          <p:nvPr/>
        </p:nvSpPr>
        <p:spPr>
          <a:xfrm rot="16200000">
            <a:off x="3582036" y="5879863"/>
            <a:ext cx="1361488" cy="523220"/>
          </a:xfrm>
          <a:prstGeom prst="rect">
            <a:avLst/>
          </a:prstGeom>
          <a:noFill/>
        </p:spPr>
        <p:txBody>
          <a:bodyPr wrap="square" rtlCol="0">
            <a:spAutoFit/>
          </a:bodyPr>
          <a:lstStyle/>
          <a:p>
            <a:r>
              <a:rPr lang="es-ES" sz="1400" b="1"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Economia</a:t>
            </a:r>
            <a:r>
              <a:rPr lang="es-ES" sz="1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 circular</a:t>
            </a:r>
            <a:endParaRPr lang="es-ES"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92" name="Flecha doblada 191"/>
          <p:cNvSpPr/>
          <p:nvPr/>
        </p:nvSpPr>
        <p:spPr>
          <a:xfrm rot="5400000">
            <a:off x="6561648" y="3218218"/>
            <a:ext cx="728261" cy="352426"/>
          </a:xfrm>
          <a:prstGeom prst="bentArrow">
            <a:avLst>
              <a:gd name="adj1" fmla="val 0"/>
              <a:gd name="adj2" fmla="val 17676"/>
              <a:gd name="adj3" fmla="val 26046"/>
              <a:gd name="adj4" fmla="val 38518"/>
            </a:avLst>
          </a:prstGeom>
          <a:ln w="196850" cap="sq">
            <a:solidFill>
              <a:schemeClr val="tx1">
                <a:lumMod val="85000"/>
                <a:lumOff val="15000"/>
              </a:schemeClr>
            </a:solidFill>
            <a:prstDash val="soli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solidFill>
                <a:schemeClr val="tx1"/>
              </a:solidFill>
            </a:endParaRPr>
          </a:p>
        </p:txBody>
      </p:sp>
      <p:pic>
        <p:nvPicPr>
          <p:cNvPr id="3100" name="Picture 28" descr="http://www.adsque.com/assets/img/B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48639" y="2828182"/>
            <a:ext cx="452980" cy="387068"/>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http://www.payrollstrategies.com/images/iconTechnology.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7000" b="18400"/>
          <a:stretch/>
        </p:blipFill>
        <p:spPr bwMode="auto">
          <a:xfrm>
            <a:off x="2104991" y="113310"/>
            <a:ext cx="1380656" cy="891904"/>
          </a:xfrm>
          <a:prstGeom prst="rect">
            <a:avLst/>
          </a:prstGeom>
          <a:noFill/>
          <a:extLst>
            <a:ext uri="{909E8E84-426E-40dd-AFC4-6F175D3DCCD1}">
              <a14:hiddenFill xmlns:a14="http://schemas.microsoft.com/office/drawing/2010/main">
                <a:solidFill>
                  <a:srgbClr val="FFFFFF"/>
                </a:solidFill>
              </a14:hiddenFill>
            </a:ext>
          </a:extLst>
        </p:spPr>
      </p:pic>
      <p:pic>
        <p:nvPicPr>
          <p:cNvPr id="277" name="Picture 30" descr="http://www.payrollstrategies.com/images/iconTechnology.png"/>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17000" b="18400"/>
          <a:stretch/>
        </p:blipFill>
        <p:spPr bwMode="auto">
          <a:xfrm>
            <a:off x="5131708" y="151600"/>
            <a:ext cx="1380656" cy="891904"/>
          </a:xfrm>
          <a:prstGeom prst="rect">
            <a:avLst/>
          </a:prstGeom>
          <a:noFill/>
          <a:extLst>
            <a:ext uri="{909E8E84-426E-40dd-AFC4-6F175D3DCCD1}">
              <a14:hiddenFill xmlns:a14="http://schemas.microsoft.com/office/drawing/2010/main">
                <a:solidFill>
                  <a:srgbClr val="FFFFFF"/>
                </a:solidFill>
              </a14:hiddenFill>
            </a:ext>
          </a:extLst>
        </p:spPr>
      </p:pic>
      <p:pic>
        <p:nvPicPr>
          <p:cNvPr id="278" name="Picture 30" descr="http://www.payrollstrategies.com/images/iconTechnology.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17000" b="18400"/>
          <a:stretch/>
        </p:blipFill>
        <p:spPr bwMode="auto">
          <a:xfrm>
            <a:off x="3160592" y="248780"/>
            <a:ext cx="915515" cy="591423"/>
          </a:xfrm>
          <a:prstGeom prst="rect">
            <a:avLst/>
          </a:prstGeom>
          <a:noFill/>
          <a:extLst>
            <a:ext uri="{909E8E84-426E-40dd-AFC4-6F175D3DCCD1}">
              <a14:hiddenFill xmlns:a14="http://schemas.microsoft.com/office/drawing/2010/main">
                <a:solidFill>
                  <a:srgbClr val="FFFFFF"/>
                </a:solidFill>
              </a14:hiddenFill>
            </a:ext>
          </a:extLst>
        </p:spPr>
      </p:pic>
      <p:sp>
        <p:nvSpPr>
          <p:cNvPr id="87" name="Oval 52"/>
          <p:cNvSpPr/>
          <p:nvPr/>
        </p:nvSpPr>
        <p:spPr>
          <a:xfrm>
            <a:off x="5131708" y="3718824"/>
            <a:ext cx="3964142" cy="3092016"/>
          </a:xfrm>
          <a:prstGeom prst="ellipse">
            <a:avLst/>
          </a:prstGeom>
          <a:solidFill>
            <a:srgbClr val="4472C4">
              <a:alpha val="85000"/>
            </a:srgbClr>
          </a:solidFill>
          <a:ln w="12700" cap="flat" cmpd="sng" algn="ctr">
            <a:noFill/>
            <a:prstDash val="solid"/>
            <a:miter lim="800000"/>
          </a:ln>
          <a:effectLst/>
        </p:spPr>
        <p:txBody>
          <a:bodyPr rtlCol="0" anchor="ctr"/>
          <a:lstStyle/>
          <a:p>
            <a:pPr algn="ctr" defTabSz="514350">
              <a:defRPr/>
            </a:pPr>
            <a:r>
              <a:rPr lang="en-US" kern="0" dirty="0" smtClean="0">
                <a:solidFill>
                  <a:prstClr val="white"/>
                </a:solidFill>
                <a:latin typeface="Verdana" panose="020B0604030504040204" pitchFamily="34" charset="0"/>
                <a:ea typeface="Verdana" panose="020B0604030504040204" pitchFamily="34" charset="0"/>
                <a:cs typeface="Verdana" panose="020B0604030504040204" pitchFamily="34" charset="0"/>
              </a:rPr>
              <a:t>Hacer mas natural la innovación necesita un ecosistema de acompañamiento</a:t>
            </a:r>
            <a:endParaRPr lang="en-US" kern="0" dirty="0">
              <a:solidFill>
                <a:prstClr val="white"/>
              </a:solidFill>
              <a:latin typeface="Verdana" panose="020B0604030504040204" pitchFamily="34" charset="0"/>
              <a:ea typeface="Verdana" panose="020B0604030504040204" pitchFamily="34" charset="0"/>
              <a:cs typeface="Verdana" panose="020B0604030504040204" pitchFamily="34" charset="0"/>
            </a:endParaRPr>
          </a:p>
        </p:txBody>
      </p:sp>
      <p:sp>
        <p:nvSpPr>
          <p:cNvPr id="2" name="CuadroTexto 1"/>
          <p:cNvSpPr txBox="1"/>
          <p:nvPr/>
        </p:nvSpPr>
        <p:spPr>
          <a:xfrm>
            <a:off x="-1122947" y="922421"/>
            <a:ext cx="184666" cy="369332"/>
          </a:xfrm>
          <a:prstGeom prst="rect">
            <a:avLst/>
          </a:prstGeom>
          <a:noFill/>
        </p:spPr>
        <p:txBody>
          <a:bodyPr wrap="none" rtlCol="0">
            <a:spAutoFit/>
          </a:bodyPr>
          <a:lstStyle/>
          <a:p>
            <a:endParaRPr lang="es-ES" dirty="0"/>
          </a:p>
        </p:txBody>
      </p:sp>
    </p:spTree>
    <p:extLst>
      <p:ext uri="{BB962C8B-B14F-4D97-AF65-F5344CB8AC3E}">
        <p14:creationId xmlns:p14="http://schemas.microsoft.com/office/powerpoint/2010/main" val="1927980720"/>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928140" y="5140828"/>
            <a:ext cx="7266350" cy="1343209"/>
          </a:xfrm>
        </p:spPr>
        <p:txBody>
          <a:bodyPr>
            <a:normAutofit/>
          </a:bodyPr>
          <a:lstStyle/>
          <a:p>
            <a:r>
              <a:rPr lang="es-ES" b="1" dirty="0"/>
              <a:t> </a:t>
            </a:r>
            <a:endParaRPr lang="es-ES" sz="3100" dirty="0"/>
          </a:p>
        </p:txBody>
      </p:sp>
      <p:sp>
        <p:nvSpPr>
          <p:cNvPr id="4" name="Subtítulo 2"/>
          <p:cNvSpPr txBox="1">
            <a:spLocks/>
          </p:cNvSpPr>
          <p:nvPr/>
        </p:nvSpPr>
        <p:spPr>
          <a:xfrm>
            <a:off x="1524000" y="2503254"/>
            <a:ext cx="6400800" cy="1208888"/>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endParaRPr lang="en-GB" sz="1600" b="1" dirty="0" smtClean="0">
              <a:solidFill>
                <a:schemeClr val="tx1"/>
              </a:solidFill>
            </a:endParaRPr>
          </a:p>
        </p:txBody>
      </p:sp>
      <p:pic>
        <p:nvPicPr>
          <p:cNvPr id="7" name="Imagen 6"/>
          <p:cNvPicPr/>
          <p:nvPr/>
        </p:nvPicPr>
        <p:blipFill>
          <a:blip r:embed="rId3">
            <a:extLst>
              <a:ext uri="{28A0092B-C50C-407E-A947-70E740481C1C}">
                <a14:useLocalDpi xmlns:a14="http://schemas.microsoft.com/office/drawing/2010/main" val="0"/>
              </a:ext>
            </a:extLst>
          </a:blip>
          <a:srcRect/>
          <a:stretch>
            <a:fillRect/>
          </a:stretch>
        </p:blipFill>
        <p:spPr bwMode="auto">
          <a:xfrm>
            <a:off x="1209024" y="1057275"/>
            <a:ext cx="6715776" cy="5512239"/>
          </a:xfrm>
          <a:prstGeom prst="rect">
            <a:avLst/>
          </a:prstGeom>
          <a:noFill/>
          <a:ln>
            <a:noFill/>
          </a:ln>
        </p:spPr>
      </p:pic>
    </p:spTree>
    <p:extLst>
      <p:ext uri="{BB962C8B-B14F-4D97-AF65-F5344CB8AC3E}">
        <p14:creationId xmlns:p14="http://schemas.microsoft.com/office/powerpoint/2010/main" val="3611979061"/>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23528" y="274638"/>
            <a:ext cx="8280920" cy="2362274"/>
          </a:xfrm>
        </p:spPr>
        <p:txBody>
          <a:bodyPr>
            <a:normAutofit/>
          </a:bodyPr>
          <a:lstStyle/>
          <a:p>
            <a:r>
              <a:rPr lang="es-ES" sz="2400" dirty="0"/>
              <a:t>El </a:t>
            </a:r>
            <a:r>
              <a:rPr lang="es-ES" sz="2400" b="1" dirty="0"/>
              <a:t>Big Data</a:t>
            </a:r>
            <a:r>
              <a:rPr lang="es-ES" sz="2400" dirty="0"/>
              <a:t>, </a:t>
            </a:r>
            <a:r>
              <a:rPr lang="es-ES" sz="2400" dirty="0" smtClean="0"/>
              <a:t>Macro datos </a:t>
            </a:r>
            <a:r>
              <a:rPr lang="es-ES" sz="2400" dirty="0"/>
              <a:t>o </a:t>
            </a:r>
            <a:r>
              <a:rPr lang="es-ES" sz="2400" dirty="0">
                <a:solidFill>
                  <a:srgbClr val="3366FF"/>
                </a:solidFill>
              </a:rPr>
              <a:t>Datos </a:t>
            </a:r>
            <a:r>
              <a:rPr lang="es-ES" sz="2400" dirty="0" smtClean="0">
                <a:solidFill>
                  <a:srgbClr val="3366FF"/>
                </a:solidFill>
              </a:rPr>
              <a:t>masivos</a:t>
            </a:r>
            <a:r>
              <a:rPr lang="es-ES" sz="2400" dirty="0" smtClean="0"/>
              <a:t>, </a:t>
            </a:r>
            <a:r>
              <a:rPr lang="es-ES" sz="2400" dirty="0"/>
              <a:t>es un concepto que hace </a:t>
            </a:r>
            <a:r>
              <a:rPr lang="es-ES" sz="2400" dirty="0" smtClean="0"/>
              <a:t>referencia a la captura, </a:t>
            </a:r>
            <a:r>
              <a:rPr lang="es-ES" sz="2400" dirty="0"/>
              <a:t>al almacenamiento de grandes cantidades de datos y a los procedimientos usados para encontrar</a:t>
            </a:r>
            <a:r>
              <a:rPr lang="es-ES" sz="2400" dirty="0">
                <a:solidFill>
                  <a:srgbClr val="3366FF"/>
                </a:solidFill>
              </a:rPr>
              <a:t> patrones </a:t>
            </a:r>
            <a:r>
              <a:rPr lang="es-ES" sz="2400" dirty="0" smtClean="0">
                <a:solidFill>
                  <a:srgbClr val="3366FF"/>
                </a:solidFill>
              </a:rPr>
              <a:t>no triviales </a:t>
            </a:r>
            <a:r>
              <a:rPr lang="es-ES" sz="2400" dirty="0"/>
              <a:t>dentro de esos datos.</a:t>
            </a:r>
            <a:br>
              <a:rPr lang="es-ES" sz="2400" dirty="0"/>
            </a:br>
            <a:r>
              <a:rPr lang="es-ES" sz="2400" dirty="0" smtClean="0"/>
              <a:t/>
            </a:r>
            <a:br>
              <a:rPr lang="es-ES" sz="2400" dirty="0" smtClean="0"/>
            </a:br>
            <a:r>
              <a:rPr lang="es-ES" sz="2400" dirty="0" smtClean="0"/>
              <a:t>Dos grandes restricciones: </a:t>
            </a:r>
            <a:r>
              <a:rPr lang="es-ES" sz="2400" dirty="0" smtClean="0">
                <a:solidFill>
                  <a:srgbClr val="3366FF"/>
                </a:solidFill>
              </a:rPr>
              <a:t>Privacidad y posible uso deshonesto</a:t>
            </a:r>
            <a:endParaRPr lang="es-ES" sz="2400" dirty="0">
              <a:solidFill>
                <a:srgbClr val="3366FF"/>
              </a:solidFill>
            </a:endParaRPr>
          </a:p>
        </p:txBody>
      </p:sp>
      <p:pic>
        <p:nvPicPr>
          <p:cNvPr id="4" name="Marcador de contenido 3"/>
          <p:cNvPicPr>
            <a:picLocks noGrp="1" noChangeAspect="1"/>
          </p:cNvPicPr>
          <p:nvPr>
            <p:ph idx="1"/>
          </p:nvPr>
        </p:nvPicPr>
        <p:blipFill>
          <a:blip r:embed="rId2"/>
          <a:srcRect l="1186" r="1186"/>
          <a:stretch>
            <a:fillRect/>
          </a:stretch>
        </p:blipFill>
        <p:spPr>
          <a:xfrm>
            <a:off x="457200" y="2852936"/>
            <a:ext cx="8229600" cy="3273227"/>
          </a:xfrm>
        </p:spPr>
      </p:pic>
      <p:sp>
        <p:nvSpPr>
          <p:cNvPr id="3" name="Rectángulo 2"/>
          <p:cNvSpPr/>
          <p:nvPr/>
        </p:nvSpPr>
        <p:spPr>
          <a:xfrm flipH="1">
            <a:off x="3203848" y="6172854"/>
            <a:ext cx="3456384" cy="369332"/>
          </a:xfrm>
          <a:prstGeom prst="rect">
            <a:avLst/>
          </a:prstGeom>
        </p:spPr>
        <p:txBody>
          <a:bodyPr wrap="square">
            <a:spAutoFit/>
          </a:bodyPr>
          <a:lstStyle/>
          <a:p>
            <a:r>
              <a:rPr lang="es-ES" dirty="0"/>
              <a:t>http://</a:t>
            </a:r>
            <a:r>
              <a:rPr lang="es-ES" dirty="0" err="1"/>
              <a:t>www.plens.es</a:t>
            </a:r>
            <a:r>
              <a:rPr lang="es-ES" dirty="0"/>
              <a:t>/</a:t>
            </a:r>
          </a:p>
        </p:txBody>
      </p:sp>
    </p:spTree>
    <p:extLst>
      <p:ext uri="{BB962C8B-B14F-4D97-AF65-F5344CB8AC3E}">
        <p14:creationId xmlns:p14="http://schemas.microsoft.com/office/powerpoint/2010/main" val="100377081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16 Grupo"/>
          <p:cNvGrpSpPr>
            <a:grpSpLocks/>
          </p:cNvGrpSpPr>
          <p:nvPr/>
        </p:nvGrpSpPr>
        <p:grpSpPr bwMode="auto">
          <a:xfrm>
            <a:off x="611560" y="2204864"/>
            <a:ext cx="7656204" cy="3956670"/>
            <a:chOff x="2793160" y="2740327"/>
            <a:chExt cx="5385109" cy="3151645"/>
          </a:xfrm>
        </p:grpSpPr>
        <p:pic>
          <p:nvPicPr>
            <p:cNvPr id="23556" name="4 Imagen"/>
            <p:cNvPicPr>
              <a:picLocks noChangeAspect="1"/>
            </p:cNvPicPr>
            <p:nvPr/>
          </p:nvPicPr>
          <p:blipFill>
            <a:blip r:embed="rId3">
              <a:extLst>
                <a:ext uri="{28A0092B-C50C-407E-A947-70E740481C1C}">
                  <a14:useLocalDpi xmlns:a14="http://schemas.microsoft.com/office/drawing/2010/main" val="0"/>
                </a:ext>
              </a:extLst>
            </a:blip>
            <a:srcRect l="3149" t="11563" r="2441" b="11606"/>
            <a:stretch>
              <a:fillRect/>
            </a:stretch>
          </p:blipFill>
          <p:spPr bwMode="auto">
            <a:xfrm rot="10800000">
              <a:off x="2793160" y="2740327"/>
              <a:ext cx="5091252" cy="3151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5 CuadroTexto"/>
            <p:cNvSpPr txBox="1"/>
            <p:nvPr/>
          </p:nvSpPr>
          <p:spPr>
            <a:xfrm>
              <a:off x="5635704" y="4258262"/>
              <a:ext cx="911392" cy="416766"/>
            </a:xfrm>
            <a:prstGeom prst="rect">
              <a:avLst/>
            </a:prstGeom>
            <a:noFill/>
          </p:spPr>
          <p:txBody>
            <a:bodyPr wrap="square">
              <a:spAutoFit/>
            </a:bodyPr>
            <a:lstStyle/>
            <a:p>
              <a:pPr>
                <a:defRPr/>
              </a:pPr>
              <a:r>
                <a:rPr lang="es-ES" sz="1400" b="1" dirty="0" smtClean="0">
                  <a:solidFill>
                    <a:schemeClr val="accent1">
                      <a:lumMod val="75000"/>
                    </a:schemeClr>
                  </a:solidFill>
                </a:rPr>
                <a:t>Agencias de desarrollo</a:t>
              </a:r>
              <a:endParaRPr lang="es-ES" sz="1400" b="1" dirty="0">
                <a:solidFill>
                  <a:schemeClr val="accent1">
                    <a:lumMod val="75000"/>
                  </a:schemeClr>
                </a:solidFill>
              </a:endParaRPr>
            </a:p>
          </p:txBody>
        </p:sp>
        <p:sp>
          <p:nvSpPr>
            <p:cNvPr id="7" name="6 CuadroTexto"/>
            <p:cNvSpPr txBox="1"/>
            <p:nvPr/>
          </p:nvSpPr>
          <p:spPr>
            <a:xfrm>
              <a:off x="6765012" y="5232281"/>
              <a:ext cx="1335866" cy="416766"/>
            </a:xfrm>
            <a:prstGeom prst="rect">
              <a:avLst/>
            </a:prstGeom>
            <a:noFill/>
          </p:spPr>
          <p:txBody>
            <a:bodyPr>
              <a:spAutoFit/>
            </a:bodyPr>
            <a:lstStyle/>
            <a:p>
              <a:pPr>
                <a:defRPr/>
              </a:pPr>
              <a:r>
                <a:rPr lang="es-ES" sz="1400" b="1" dirty="0" smtClean="0">
                  <a:solidFill>
                    <a:schemeClr val="accent1">
                      <a:lumMod val="75000"/>
                    </a:schemeClr>
                  </a:solidFill>
                </a:rPr>
                <a:t>Organismos internacionales</a:t>
              </a:r>
              <a:endParaRPr lang="es-ES" sz="1400" b="1" dirty="0">
                <a:solidFill>
                  <a:schemeClr val="accent1">
                    <a:lumMod val="75000"/>
                  </a:schemeClr>
                </a:solidFill>
              </a:endParaRPr>
            </a:p>
          </p:txBody>
        </p:sp>
        <p:sp>
          <p:nvSpPr>
            <p:cNvPr id="8" name="7 CuadroTexto"/>
            <p:cNvSpPr txBox="1"/>
            <p:nvPr/>
          </p:nvSpPr>
          <p:spPr>
            <a:xfrm>
              <a:off x="3083645" y="4282613"/>
              <a:ext cx="1335866" cy="245157"/>
            </a:xfrm>
            <a:prstGeom prst="rect">
              <a:avLst/>
            </a:prstGeom>
            <a:noFill/>
          </p:spPr>
          <p:txBody>
            <a:bodyPr>
              <a:spAutoFit/>
            </a:bodyPr>
            <a:lstStyle/>
            <a:p>
              <a:pPr>
                <a:defRPr/>
              </a:pPr>
              <a:r>
                <a:rPr lang="es-ES" sz="1400" b="1" dirty="0" smtClean="0">
                  <a:solidFill>
                    <a:schemeClr val="accent1">
                      <a:lumMod val="75000"/>
                    </a:schemeClr>
                  </a:solidFill>
                </a:rPr>
                <a:t>Productores</a:t>
              </a:r>
              <a:endParaRPr lang="es-ES" sz="1400" b="1" dirty="0">
                <a:solidFill>
                  <a:schemeClr val="accent1">
                    <a:lumMod val="75000"/>
                  </a:schemeClr>
                </a:solidFill>
              </a:endParaRPr>
            </a:p>
          </p:txBody>
        </p:sp>
        <p:sp>
          <p:nvSpPr>
            <p:cNvPr id="9" name="8 CuadroTexto"/>
            <p:cNvSpPr txBox="1"/>
            <p:nvPr/>
          </p:nvSpPr>
          <p:spPr>
            <a:xfrm>
              <a:off x="4669663" y="4065199"/>
              <a:ext cx="1132133" cy="245157"/>
            </a:xfrm>
            <a:prstGeom prst="rect">
              <a:avLst/>
            </a:prstGeom>
            <a:noFill/>
          </p:spPr>
          <p:txBody>
            <a:bodyPr>
              <a:spAutoFit/>
            </a:bodyPr>
            <a:lstStyle/>
            <a:p>
              <a:pPr>
                <a:defRPr/>
              </a:pPr>
              <a:r>
                <a:rPr lang="es-ES" sz="1400" b="1" dirty="0" smtClean="0">
                  <a:solidFill>
                    <a:schemeClr val="accent1">
                      <a:lumMod val="75000"/>
                    </a:schemeClr>
                  </a:solidFill>
                </a:rPr>
                <a:t>Empresas</a:t>
              </a:r>
              <a:endParaRPr lang="es-ES" sz="1400" b="1" dirty="0">
                <a:solidFill>
                  <a:schemeClr val="accent1">
                    <a:lumMod val="75000"/>
                  </a:schemeClr>
                </a:solidFill>
              </a:endParaRPr>
            </a:p>
          </p:txBody>
        </p:sp>
        <p:sp>
          <p:nvSpPr>
            <p:cNvPr id="10" name="9 CuadroTexto"/>
            <p:cNvSpPr txBox="1"/>
            <p:nvPr/>
          </p:nvSpPr>
          <p:spPr>
            <a:xfrm>
              <a:off x="4567796" y="5148793"/>
              <a:ext cx="1335866" cy="245157"/>
            </a:xfrm>
            <a:prstGeom prst="rect">
              <a:avLst/>
            </a:prstGeom>
            <a:noFill/>
          </p:spPr>
          <p:txBody>
            <a:bodyPr>
              <a:spAutoFit/>
            </a:bodyPr>
            <a:lstStyle/>
            <a:p>
              <a:pPr algn="ctr">
                <a:defRPr/>
              </a:pPr>
              <a:r>
                <a:rPr lang="es-ES" sz="1400" b="1" dirty="0" smtClean="0">
                  <a:solidFill>
                    <a:schemeClr val="accent1">
                      <a:lumMod val="75000"/>
                    </a:schemeClr>
                  </a:solidFill>
                </a:rPr>
                <a:t>Instituciones</a:t>
              </a:r>
              <a:endParaRPr lang="es-ES" sz="1400" b="1" dirty="0">
                <a:solidFill>
                  <a:schemeClr val="accent1">
                    <a:lumMod val="75000"/>
                  </a:schemeClr>
                </a:solidFill>
              </a:endParaRPr>
            </a:p>
          </p:txBody>
        </p:sp>
        <p:sp>
          <p:nvSpPr>
            <p:cNvPr id="12" name="11 CuadroTexto"/>
            <p:cNvSpPr txBox="1"/>
            <p:nvPr/>
          </p:nvSpPr>
          <p:spPr>
            <a:xfrm>
              <a:off x="7432945" y="4065199"/>
              <a:ext cx="745324" cy="416766"/>
            </a:xfrm>
            <a:prstGeom prst="rect">
              <a:avLst/>
            </a:prstGeom>
            <a:noFill/>
          </p:spPr>
          <p:txBody>
            <a:bodyPr wrap="square">
              <a:spAutoFit/>
            </a:bodyPr>
            <a:lstStyle/>
            <a:p>
              <a:pPr>
                <a:defRPr/>
              </a:pPr>
              <a:r>
                <a:rPr lang="es-ES" sz="1400" b="1" dirty="0" smtClean="0">
                  <a:solidFill>
                    <a:schemeClr val="accent1">
                      <a:lumMod val="75000"/>
                    </a:schemeClr>
                  </a:solidFill>
                </a:rPr>
                <a:t>Universidades</a:t>
              </a:r>
              <a:endParaRPr lang="es-ES" sz="1400" b="1" dirty="0">
                <a:solidFill>
                  <a:schemeClr val="accent1">
                    <a:lumMod val="75000"/>
                  </a:schemeClr>
                </a:solidFill>
              </a:endParaRPr>
            </a:p>
          </p:txBody>
        </p:sp>
        <p:sp>
          <p:nvSpPr>
            <p:cNvPr id="14" name="13 CuadroTexto"/>
            <p:cNvSpPr txBox="1"/>
            <p:nvPr/>
          </p:nvSpPr>
          <p:spPr>
            <a:xfrm>
              <a:off x="7114069" y="3450376"/>
              <a:ext cx="997124" cy="416766"/>
            </a:xfrm>
            <a:prstGeom prst="rect">
              <a:avLst/>
            </a:prstGeom>
            <a:noFill/>
          </p:spPr>
          <p:txBody>
            <a:bodyPr wrap="square">
              <a:spAutoFit/>
            </a:bodyPr>
            <a:lstStyle/>
            <a:p>
              <a:pPr>
                <a:defRPr/>
              </a:pPr>
              <a:r>
                <a:rPr lang="es-ES" sz="1400" b="1" dirty="0" smtClean="0">
                  <a:solidFill>
                    <a:schemeClr val="accent1">
                      <a:lumMod val="75000"/>
                    </a:schemeClr>
                  </a:solidFill>
                </a:rPr>
                <a:t>Centros de investigación</a:t>
              </a:r>
              <a:endParaRPr lang="es-ES" sz="1400" b="1" dirty="0">
                <a:solidFill>
                  <a:schemeClr val="accent1">
                    <a:lumMod val="75000"/>
                  </a:schemeClr>
                </a:solidFill>
              </a:endParaRPr>
            </a:p>
          </p:txBody>
        </p:sp>
        <p:sp>
          <p:nvSpPr>
            <p:cNvPr id="15" name="14 CuadroTexto"/>
            <p:cNvSpPr txBox="1"/>
            <p:nvPr/>
          </p:nvSpPr>
          <p:spPr>
            <a:xfrm>
              <a:off x="6661857" y="4040849"/>
              <a:ext cx="771087" cy="588375"/>
            </a:xfrm>
            <a:prstGeom prst="rect">
              <a:avLst/>
            </a:prstGeom>
            <a:noFill/>
          </p:spPr>
          <p:txBody>
            <a:bodyPr wrap="square">
              <a:spAutoFit/>
            </a:bodyPr>
            <a:lstStyle/>
            <a:p>
              <a:pPr>
                <a:defRPr/>
              </a:pPr>
              <a:r>
                <a:rPr lang="es-ES" sz="1400" b="1" dirty="0" smtClean="0">
                  <a:solidFill>
                    <a:schemeClr val="accent1">
                      <a:lumMod val="75000"/>
                    </a:schemeClr>
                  </a:solidFill>
                </a:rPr>
                <a:t>Centros </a:t>
              </a:r>
              <a:r>
                <a:rPr lang="es-ES" sz="1400" b="1" dirty="0" err="1" smtClean="0">
                  <a:solidFill>
                    <a:schemeClr val="accent1">
                      <a:lumMod val="75000"/>
                    </a:schemeClr>
                  </a:solidFill>
                </a:rPr>
                <a:t>tecnologicos</a:t>
              </a:r>
              <a:endParaRPr lang="es-ES" sz="1400" b="1" dirty="0">
                <a:solidFill>
                  <a:schemeClr val="accent1">
                    <a:lumMod val="75000"/>
                  </a:schemeClr>
                </a:solidFill>
              </a:endParaRPr>
            </a:p>
          </p:txBody>
        </p:sp>
        <p:sp>
          <p:nvSpPr>
            <p:cNvPr id="16" name="15 CuadroTexto"/>
            <p:cNvSpPr txBox="1"/>
            <p:nvPr/>
          </p:nvSpPr>
          <p:spPr>
            <a:xfrm>
              <a:off x="6318864" y="3545142"/>
              <a:ext cx="342993" cy="220894"/>
            </a:xfrm>
            <a:prstGeom prst="rect">
              <a:avLst/>
            </a:prstGeom>
            <a:noFill/>
          </p:spPr>
          <p:txBody>
            <a:bodyPr>
              <a:spAutoFit/>
            </a:bodyPr>
            <a:lstStyle/>
            <a:p>
              <a:pPr>
                <a:defRPr/>
              </a:pPr>
              <a:r>
                <a:rPr lang="es-ES" b="1" dirty="0">
                  <a:solidFill>
                    <a:schemeClr val="accent1">
                      <a:lumMod val="75000"/>
                    </a:schemeClr>
                  </a:solidFill>
                </a:rPr>
                <a:t>…</a:t>
              </a:r>
            </a:p>
          </p:txBody>
        </p:sp>
      </p:grpSp>
      <p:sp>
        <p:nvSpPr>
          <p:cNvPr id="23554" name="3 CuadroTexto"/>
          <p:cNvSpPr txBox="1">
            <a:spLocks noChangeArrowheads="1"/>
          </p:cNvSpPr>
          <p:nvPr/>
        </p:nvSpPr>
        <p:spPr bwMode="auto">
          <a:xfrm>
            <a:off x="944563" y="332657"/>
            <a:ext cx="686779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_tradnl" sz="4000" b="1" dirty="0" smtClean="0">
                <a:latin typeface="Cambria" charset="0"/>
              </a:rPr>
              <a:t>Análisis de redes y capital relacional</a:t>
            </a:r>
            <a:endParaRPr lang="es-ES_tradnl" sz="4000" b="1" dirty="0">
              <a:latin typeface="Cambria" charset="0"/>
            </a:endParaRPr>
          </a:p>
        </p:txBody>
      </p:sp>
    </p:spTree>
    <p:extLst>
      <p:ext uri="{BB962C8B-B14F-4D97-AF65-F5344CB8AC3E}">
        <p14:creationId xmlns:p14="http://schemas.microsoft.com/office/powerpoint/2010/main" val="5277501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Imagen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146300" y="427385"/>
            <a:ext cx="4846638" cy="6430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0" name="CuadroTexto 2"/>
          <p:cNvSpPr txBox="1">
            <a:spLocks noChangeArrowheads="1"/>
          </p:cNvSpPr>
          <p:nvPr/>
        </p:nvSpPr>
        <p:spPr bwMode="auto">
          <a:xfrm>
            <a:off x="1605378" y="139700"/>
            <a:ext cx="616167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2000" b="1" dirty="0" smtClean="0"/>
              <a:t>Ejemplo de capital relacional a nivel local en una comarca de Andalucía. España </a:t>
            </a:r>
            <a:endParaRPr lang="es-ES" sz="2000" b="1" dirty="0"/>
          </a:p>
        </p:txBody>
      </p:sp>
      <p:sp>
        <p:nvSpPr>
          <p:cNvPr id="2" name="CuadroTexto 1"/>
          <p:cNvSpPr txBox="1"/>
          <p:nvPr/>
        </p:nvSpPr>
        <p:spPr>
          <a:xfrm>
            <a:off x="1929552" y="6044442"/>
            <a:ext cx="5996265" cy="646331"/>
          </a:xfrm>
          <a:prstGeom prst="rect">
            <a:avLst/>
          </a:prstGeom>
          <a:noFill/>
        </p:spPr>
        <p:txBody>
          <a:bodyPr wrap="square" rtlCol="0">
            <a:spAutoFit/>
          </a:bodyPr>
          <a:lstStyle/>
          <a:p>
            <a:r>
              <a:rPr lang="es-ES" dirty="0" smtClean="0"/>
              <a:t>Desarrollado con ”The </a:t>
            </a:r>
            <a:r>
              <a:rPr lang="es-ES" dirty="0"/>
              <a:t>Open </a:t>
            </a:r>
            <a:r>
              <a:rPr lang="es-ES" dirty="0" err="1"/>
              <a:t>Graph</a:t>
            </a:r>
            <a:r>
              <a:rPr lang="es-ES" dirty="0"/>
              <a:t> </a:t>
            </a:r>
            <a:r>
              <a:rPr lang="es-ES" dirty="0" err="1"/>
              <a:t>Viz</a:t>
            </a:r>
            <a:r>
              <a:rPr lang="es-ES" dirty="0"/>
              <a:t> Platform </a:t>
            </a:r>
            <a:r>
              <a:rPr lang="es-ES" dirty="0" err="1"/>
              <a:t>Gephi</a:t>
            </a:r>
            <a:r>
              <a:rPr lang="es-ES" dirty="0"/>
              <a:t> </a:t>
            </a:r>
            <a:r>
              <a:rPr lang="es-ES" dirty="0" smtClean="0"/>
              <a:t>0.9.1”</a:t>
            </a:r>
            <a:endParaRPr lang="es-ES" dirty="0"/>
          </a:p>
          <a:p>
            <a:endParaRPr lang="es-ES" dirty="0"/>
          </a:p>
        </p:txBody>
      </p:sp>
    </p:spTree>
    <p:extLst>
      <p:ext uri="{BB962C8B-B14F-4D97-AF65-F5344CB8AC3E}">
        <p14:creationId xmlns:p14="http://schemas.microsoft.com/office/powerpoint/2010/main" val="4220643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1 Título"/>
          <p:cNvSpPr>
            <a:spLocks noGrp="1"/>
          </p:cNvSpPr>
          <p:nvPr>
            <p:ph type="title"/>
          </p:nvPr>
        </p:nvSpPr>
        <p:spPr>
          <a:xfrm>
            <a:off x="612775" y="228600"/>
            <a:ext cx="8153400" cy="990600"/>
          </a:xfrm>
        </p:spPr>
        <p:txBody>
          <a:bodyPr/>
          <a:lstStyle/>
          <a:p>
            <a:endParaRPr lang="es-ES">
              <a:latin typeface="Tw Cen MT" charset="0"/>
            </a:endParaRPr>
          </a:p>
        </p:txBody>
      </p:sp>
      <p:graphicFrame>
        <p:nvGraphicFramePr>
          <p:cNvPr id="4" name="3 Marcador de contenido"/>
          <p:cNvGraphicFramePr>
            <a:graphicFrameLocks noGrp="1"/>
          </p:cNvGraphicFramePr>
          <p:nvPr>
            <p:ph idx="1"/>
          </p:nvPr>
        </p:nvGraphicFramePr>
        <p:xfrm>
          <a:off x="-180528" y="0"/>
          <a:ext cx="9073008"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7 Diagrama"/>
          <p:cNvGraphicFramePr/>
          <p:nvPr/>
        </p:nvGraphicFramePr>
        <p:xfrm>
          <a:off x="6516216" y="476672"/>
          <a:ext cx="2448272" cy="10081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9 Diagrama"/>
          <p:cNvGraphicFramePr/>
          <p:nvPr/>
        </p:nvGraphicFramePr>
        <p:xfrm>
          <a:off x="395536" y="476672"/>
          <a:ext cx="2808312" cy="1200329"/>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11" name="10 Diagrama"/>
          <p:cNvGraphicFramePr/>
          <p:nvPr/>
        </p:nvGraphicFramePr>
        <p:xfrm>
          <a:off x="6156176" y="1988840"/>
          <a:ext cx="2808312" cy="1224136"/>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12" name="11 Diagrama"/>
          <p:cNvGraphicFramePr/>
          <p:nvPr/>
        </p:nvGraphicFramePr>
        <p:xfrm>
          <a:off x="323528" y="2060848"/>
          <a:ext cx="2952328" cy="1656184"/>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13" name="12 Diagrama"/>
          <p:cNvGraphicFramePr/>
          <p:nvPr/>
        </p:nvGraphicFramePr>
        <p:xfrm>
          <a:off x="323528" y="4077072"/>
          <a:ext cx="3096344" cy="1368152"/>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graphicFrame>
        <p:nvGraphicFramePr>
          <p:cNvPr id="14" name="13 Diagrama"/>
          <p:cNvGraphicFramePr/>
          <p:nvPr/>
        </p:nvGraphicFramePr>
        <p:xfrm>
          <a:off x="4427984" y="3861048"/>
          <a:ext cx="3600400" cy="2448272"/>
        </p:xfrm>
        <a:graphic>
          <a:graphicData uri="http://schemas.openxmlformats.org/drawingml/2006/diagram">
            <dgm:relIds xmlns:dgm="http://schemas.openxmlformats.org/drawingml/2006/diagram" xmlns:r="http://schemas.openxmlformats.org/officeDocument/2006/relationships" r:dm="rId33" r:lo="rId34" r:qs="rId35" r:cs="rId36"/>
          </a:graphicData>
        </a:graphic>
      </p:graphicFrame>
      <p:graphicFrame>
        <p:nvGraphicFramePr>
          <p:cNvPr id="15" name="14 Diagrama"/>
          <p:cNvGraphicFramePr/>
          <p:nvPr/>
        </p:nvGraphicFramePr>
        <p:xfrm>
          <a:off x="0" y="3356992"/>
          <a:ext cx="6156176" cy="3204592"/>
        </p:xfrm>
        <a:graphic>
          <a:graphicData uri="http://schemas.openxmlformats.org/drawingml/2006/diagram">
            <dgm:relIds xmlns:dgm="http://schemas.openxmlformats.org/drawingml/2006/diagram" xmlns:r="http://schemas.openxmlformats.org/officeDocument/2006/relationships" r:dm="rId38" r:lo="rId39" r:qs="rId40" r:cs="rId41"/>
          </a:graphicData>
        </a:graphic>
      </p:graphicFrame>
    </p:spTree>
    <p:extLst>
      <p:ext uri="{BB962C8B-B14F-4D97-AF65-F5344CB8AC3E}">
        <p14:creationId xmlns:p14="http://schemas.microsoft.com/office/powerpoint/2010/main" val="96597898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Forma libre"/>
          <p:cNvSpPr/>
          <p:nvPr/>
        </p:nvSpPr>
        <p:spPr>
          <a:xfrm>
            <a:off x="1042988" y="1125538"/>
            <a:ext cx="7165975" cy="5067300"/>
          </a:xfrm>
          <a:custGeom>
            <a:avLst/>
            <a:gdLst>
              <a:gd name="connsiteX0" fmla="*/ 2295769 w 7164754"/>
              <a:gd name="connsiteY0" fmla="*/ 541215 h 5068277"/>
              <a:gd name="connsiteX1" fmla="*/ 1381369 w 7164754"/>
              <a:gd name="connsiteY1" fmla="*/ 330200 h 5068277"/>
              <a:gd name="connsiteX2" fmla="*/ 865554 w 7164754"/>
              <a:gd name="connsiteY2" fmla="*/ 728785 h 5068277"/>
              <a:gd name="connsiteX3" fmla="*/ 361461 w 7164754"/>
              <a:gd name="connsiteY3" fmla="*/ 1256323 h 5068277"/>
              <a:gd name="connsiteX4" fmla="*/ 302846 w 7164754"/>
              <a:gd name="connsiteY4" fmla="*/ 2123831 h 5068277"/>
              <a:gd name="connsiteX5" fmla="*/ 33215 w 7164754"/>
              <a:gd name="connsiteY5" fmla="*/ 2956169 h 5068277"/>
              <a:gd name="connsiteX6" fmla="*/ 103554 w 7164754"/>
              <a:gd name="connsiteY6" fmla="*/ 3565769 h 5068277"/>
              <a:gd name="connsiteX7" fmla="*/ 607646 w 7164754"/>
              <a:gd name="connsiteY7" fmla="*/ 4562231 h 5068277"/>
              <a:gd name="connsiteX8" fmla="*/ 1756508 w 7164754"/>
              <a:gd name="connsiteY8" fmla="*/ 5066323 h 5068277"/>
              <a:gd name="connsiteX9" fmla="*/ 3128108 w 7164754"/>
              <a:gd name="connsiteY9" fmla="*/ 4573954 h 5068277"/>
              <a:gd name="connsiteX10" fmla="*/ 4359031 w 7164754"/>
              <a:gd name="connsiteY10" fmla="*/ 4867031 h 5068277"/>
              <a:gd name="connsiteX11" fmla="*/ 5203092 w 7164754"/>
              <a:gd name="connsiteY11" fmla="*/ 4620846 h 5068277"/>
              <a:gd name="connsiteX12" fmla="*/ 6527800 w 7164754"/>
              <a:gd name="connsiteY12" fmla="*/ 4527061 h 5068277"/>
              <a:gd name="connsiteX13" fmla="*/ 7102231 w 7164754"/>
              <a:gd name="connsiteY13" fmla="*/ 3061677 h 5068277"/>
              <a:gd name="connsiteX14" fmla="*/ 6902938 w 7164754"/>
              <a:gd name="connsiteY14" fmla="*/ 1584569 h 5068277"/>
              <a:gd name="connsiteX15" fmla="*/ 6211277 w 7164754"/>
              <a:gd name="connsiteY15" fmla="*/ 611554 h 5068277"/>
              <a:gd name="connsiteX16" fmla="*/ 5109308 w 7164754"/>
              <a:gd name="connsiteY16" fmla="*/ 506046 h 5068277"/>
              <a:gd name="connsiteX17" fmla="*/ 4007338 w 7164754"/>
              <a:gd name="connsiteY17" fmla="*/ 517769 h 5068277"/>
              <a:gd name="connsiteX18" fmla="*/ 3421184 w 7164754"/>
              <a:gd name="connsiteY18" fmla="*/ 1954 h 5068277"/>
              <a:gd name="connsiteX19" fmla="*/ 2295769 w 7164754"/>
              <a:gd name="connsiteY19" fmla="*/ 541215 h 50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64754" h="5068277">
                <a:moveTo>
                  <a:pt x="2295769" y="541215"/>
                </a:moveTo>
                <a:cubicBezTo>
                  <a:pt x="1955800" y="595923"/>
                  <a:pt x="1619738" y="298938"/>
                  <a:pt x="1381369" y="330200"/>
                </a:cubicBezTo>
                <a:cubicBezTo>
                  <a:pt x="1143000" y="361462"/>
                  <a:pt x="1035539" y="574431"/>
                  <a:pt x="865554" y="728785"/>
                </a:cubicBezTo>
                <a:cubicBezTo>
                  <a:pt x="695569" y="883139"/>
                  <a:pt x="455246" y="1023815"/>
                  <a:pt x="361461" y="1256323"/>
                </a:cubicBezTo>
                <a:cubicBezTo>
                  <a:pt x="267676" y="1488831"/>
                  <a:pt x="357554" y="1840523"/>
                  <a:pt x="302846" y="2123831"/>
                </a:cubicBezTo>
                <a:cubicBezTo>
                  <a:pt x="248138" y="2407139"/>
                  <a:pt x="66430" y="2715846"/>
                  <a:pt x="33215" y="2956169"/>
                </a:cubicBezTo>
                <a:cubicBezTo>
                  <a:pt x="0" y="3196492"/>
                  <a:pt x="7815" y="3298092"/>
                  <a:pt x="103554" y="3565769"/>
                </a:cubicBezTo>
                <a:cubicBezTo>
                  <a:pt x="199293" y="3833446"/>
                  <a:pt x="332154" y="4312139"/>
                  <a:pt x="607646" y="4562231"/>
                </a:cubicBezTo>
                <a:cubicBezTo>
                  <a:pt x="883138" y="4812323"/>
                  <a:pt x="1336431" y="5064369"/>
                  <a:pt x="1756508" y="5066323"/>
                </a:cubicBezTo>
                <a:cubicBezTo>
                  <a:pt x="2176585" y="5068277"/>
                  <a:pt x="2694354" y="4607169"/>
                  <a:pt x="3128108" y="4573954"/>
                </a:cubicBezTo>
                <a:cubicBezTo>
                  <a:pt x="3561862" y="4540739"/>
                  <a:pt x="4013200" y="4859216"/>
                  <a:pt x="4359031" y="4867031"/>
                </a:cubicBezTo>
                <a:cubicBezTo>
                  <a:pt x="4704862" y="4874846"/>
                  <a:pt x="4841631" y="4677508"/>
                  <a:pt x="5203092" y="4620846"/>
                </a:cubicBezTo>
                <a:cubicBezTo>
                  <a:pt x="5564553" y="4564184"/>
                  <a:pt x="6211277" y="4786923"/>
                  <a:pt x="6527800" y="4527061"/>
                </a:cubicBezTo>
                <a:cubicBezTo>
                  <a:pt x="6844323" y="4267200"/>
                  <a:pt x="7039708" y="3552092"/>
                  <a:pt x="7102231" y="3061677"/>
                </a:cubicBezTo>
                <a:cubicBezTo>
                  <a:pt x="7164754" y="2571262"/>
                  <a:pt x="7051430" y="1992923"/>
                  <a:pt x="6902938" y="1584569"/>
                </a:cubicBezTo>
                <a:cubicBezTo>
                  <a:pt x="6754446" y="1176215"/>
                  <a:pt x="6510215" y="791308"/>
                  <a:pt x="6211277" y="611554"/>
                </a:cubicBezTo>
                <a:cubicBezTo>
                  <a:pt x="5912339" y="431800"/>
                  <a:pt x="5476631" y="521677"/>
                  <a:pt x="5109308" y="506046"/>
                </a:cubicBezTo>
                <a:cubicBezTo>
                  <a:pt x="4741985" y="490415"/>
                  <a:pt x="4288692" y="601784"/>
                  <a:pt x="4007338" y="517769"/>
                </a:cubicBezTo>
                <a:cubicBezTo>
                  <a:pt x="3725984" y="433754"/>
                  <a:pt x="3714261" y="0"/>
                  <a:pt x="3421184" y="1954"/>
                </a:cubicBezTo>
                <a:cubicBezTo>
                  <a:pt x="3128107" y="3908"/>
                  <a:pt x="2635738" y="486507"/>
                  <a:pt x="2295769" y="54121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7" name="6 Conector recto de flecha"/>
          <p:cNvCxnSpPr>
            <a:cxnSpLocks noChangeShapeType="1"/>
          </p:cNvCxnSpPr>
          <p:nvPr/>
        </p:nvCxnSpPr>
        <p:spPr bwMode="auto">
          <a:xfrm>
            <a:off x="4140200" y="981075"/>
            <a:ext cx="215900" cy="792163"/>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2" name="11 Conector recto de flecha"/>
          <p:cNvCxnSpPr>
            <a:cxnSpLocks noChangeShapeType="1"/>
          </p:cNvCxnSpPr>
          <p:nvPr/>
        </p:nvCxnSpPr>
        <p:spPr bwMode="auto">
          <a:xfrm>
            <a:off x="1331913" y="1989138"/>
            <a:ext cx="863600" cy="647700"/>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6" name="15 Conector recto de flecha"/>
          <p:cNvCxnSpPr>
            <a:cxnSpLocks noChangeShapeType="1"/>
          </p:cNvCxnSpPr>
          <p:nvPr/>
        </p:nvCxnSpPr>
        <p:spPr bwMode="auto">
          <a:xfrm>
            <a:off x="755650" y="4149725"/>
            <a:ext cx="936625" cy="71438"/>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8" name="17 Conector recto de flecha"/>
          <p:cNvCxnSpPr>
            <a:cxnSpLocks noChangeShapeType="1"/>
          </p:cNvCxnSpPr>
          <p:nvPr/>
        </p:nvCxnSpPr>
        <p:spPr bwMode="auto">
          <a:xfrm flipH="1">
            <a:off x="1763713" y="5876925"/>
            <a:ext cx="720725" cy="576263"/>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0" name="19 Conector recto de flecha"/>
          <p:cNvCxnSpPr>
            <a:cxnSpLocks noChangeShapeType="1"/>
          </p:cNvCxnSpPr>
          <p:nvPr/>
        </p:nvCxnSpPr>
        <p:spPr bwMode="auto">
          <a:xfrm>
            <a:off x="4211638" y="5661025"/>
            <a:ext cx="0" cy="863600"/>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2" name="21 Conector recto de flecha"/>
          <p:cNvCxnSpPr>
            <a:cxnSpLocks noChangeShapeType="1"/>
          </p:cNvCxnSpPr>
          <p:nvPr/>
        </p:nvCxnSpPr>
        <p:spPr bwMode="auto">
          <a:xfrm flipH="1">
            <a:off x="6011863" y="1341438"/>
            <a:ext cx="144462" cy="792162"/>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4" name="23 Conector recto de flecha"/>
          <p:cNvCxnSpPr>
            <a:cxnSpLocks noChangeShapeType="1"/>
          </p:cNvCxnSpPr>
          <p:nvPr/>
        </p:nvCxnSpPr>
        <p:spPr bwMode="auto">
          <a:xfrm flipH="1">
            <a:off x="7596188" y="2060575"/>
            <a:ext cx="792162" cy="504825"/>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6" name="25 Conector recto de flecha"/>
          <p:cNvCxnSpPr>
            <a:cxnSpLocks noChangeShapeType="1"/>
          </p:cNvCxnSpPr>
          <p:nvPr/>
        </p:nvCxnSpPr>
        <p:spPr bwMode="auto">
          <a:xfrm flipH="1">
            <a:off x="7956550" y="3716338"/>
            <a:ext cx="792163" cy="0"/>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8" name="27 Conector recto de flecha"/>
          <p:cNvCxnSpPr>
            <a:cxnSpLocks noChangeShapeType="1"/>
          </p:cNvCxnSpPr>
          <p:nvPr/>
        </p:nvCxnSpPr>
        <p:spPr bwMode="auto">
          <a:xfrm flipH="1" flipV="1">
            <a:off x="7956550" y="4941888"/>
            <a:ext cx="792163" cy="431800"/>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32" name="31 Conector recto de flecha"/>
          <p:cNvCxnSpPr>
            <a:cxnSpLocks noChangeShapeType="1"/>
          </p:cNvCxnSpPr>
          <p:nvPr/>
        </p:nvCxnSpPr>
        <p:spPr bwMode="auto">
          <a:xfrm flipH="1" flipV="1">
            <a:off x="6156325" y="5805488"/>
            <a:ext cx="215900" cy="719137"/>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47" name="46 Elipse"/>
          <p:cNvSpPr>
            <a:spLocks noChangeArrowheads="1"/>
          </p:cNvSpPr>
          <p:nvPr/>
        </p:nvSpPr>
        <p:spPr bwMode="auto">
          <a:xfrm>
            <a:off x="2987675" y="2565400"/>
            <a:ext cx="144463" cy="14287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48" name="47 Elipse"/>
          <p:cNvSpPr>
            <a:spLocks noChangeArrowheads="1"/>
          </p:cNvSpPr>
          <p:nvPr/>
        </p:nvSpPr>
        <p:spPr bwMode="auto">
          <a:xfrm>
            <a:off x="3140075" y="2717800"/>
            <a:ext cx="144463" cy="14287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49" name="48 Elipse"/>
          <p:cNvSpPr>
            <a:spLocks noChangeArrowheads="1"/>
          </p:cNvSpPr>
          <p:nvPr/>
        </p:nvSpPr>
        <p:spPr bwMode="auto">
          <a:xfrm>
            <a:off x="3132138" y="2924175"/>
            <a:ext cx="144462" cy="144463"/>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0" name="49 Elipse"/>
          <p:cNvSpPr>
            <a:spLocks noChangeArrowheads="1"/>
          </p:cNvSpPr>
          <p:nvPr/>
        </p:nvSpPr>
        <p:spPr bwMode="auto">
          <a:xfrm>
            <a:off x="2843213" y="2997200"/>
            <a:ext cx="144462" cy="144463"/>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1" name="50 Elipse"/>
          <p:cNvSpPr>
            <a:spLocks noChangeArrowheads="1"/>
          </p:cNvSpPr>
          <p:nvPr/>
        </p:nvSpPr>
        <p:spPr bwMode="auto">
          <a:xfrm>
            <a:off x="2987675" y="3213100"/>
            <a:ext cx="144463" cy="144463"/>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2" name="51 Triángulo isósceles"/>
          <p:cNvSpPr>
            <a:spLocks noChangeArrowheads="1"/>
          </p:cNvSpPr>
          <p:nvPr/>
        </p:nvSpPr>
        <p:spPr bwMode="auto">
          <a:xfrm>
            <a:off x="4716463" y="2565400"/>
            <a:ext cx="215900" cy="142875"/>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3" name="52 Triángulo isósceles"/>
          <p:cNvSpPr>
            <a:spLocks noChangeArrowheads="1"/>
          </p:cNvSpPr>
          <p:nvPr/>
        </p:nvSpPr>
        <p:spPr bwMode="auto">
          <a:xfrm>
            <a:off x="4868863" y="2717800"/>
            <a:ext cx="215900" cy="142875"/>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4" name="53 Triángulo isósceles"/>
          <p:cNvSpPr>
            <a:spLocks noChangeArrowheads="1"/>
          </p:cNvSpPr>
          <p:nvPr/>
        </p:nvSpPr>
        <p:spPr bwMode="auto">
          <a:xfrm>
            <a:off x="5021263" y="2870200"/>
            <a:ext cx="215900" cy="142875"/>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5" name="54 Triángulo isósceles"/>
          <p:cNvSpPr>
            <a:spLocks noChangeArrowheads="1"/>
          </p:cNvSpPr>
          <p:nvPr/>
        </p:nvSpPr>
        <p:spPr bwMode="auto">
          <a:xfrm>
            <a:off x="4859338" y="3068638"/>
            <a:ext cx="217487" cy="144462"/>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6" name="55 Triángulo isósceles"/>
          <p:cNvSpPr>
            <a:spLocks noChangeArrowheads="1"/>
          </p:cNvSpPr>
          <p:nvPr/>
        </p:nvSpPr>
        <p:spPr bwMode="auto">
          <a:xfrm>
            <a:off x="4572000" y="3068638"/>
            <a:ext cx="215900" cy="144462"/>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7" name="56 Triángulo isósceles"/>
          <p:cNvSpPr>
            <a:spLocks noChangeArrowheads="1"/>
          </p:cNvSpPr>
          <p:nvPr/>
        </p:nvSpPr>
        <p:spPr bwMode="auto">
          <a:xfrm>
            <a:off x="4572000" y="2852738"/>
            <a:ext cx="215900" cy="144462"/>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8" name="57 Hexágono"/>
          <p:cNvSpPr>
            <a:spLocks noChangeArrowheads="1"/>
          </p:cNvSpPr>
          <p:nvPr/>
        </p:nvSpPr>
        <p:spPr bwMode="auto">
          <a:xfrm>
            <a:off x="5867400" y="2636838"/>
            <a:ext cx="217488" cy="215900"/>
          </a:xfrm>
          <a:prstGeom prst="hexagon">
            <a:avLst>
              <a:gd name="adj" fmla="val 25002"/>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9" name="58 Hexágono"/>
          <p:cNvSpPr>
            <a:spLocks noChangeArrowheads="1"/>
          </p:cNvSpPr>
          <p:nvPr/>
        </p:nvSpPr>
        <p:spPr bwMode="auto">
          <a:xfrm>
            <a:off x="6084888" y="2636838"/>
            <a:ext cx="215900" cy="215900"/>
          </a:xfrm>
          <a:prstGeom prst="hexagon">
            <a:avLst>
              <a:gd name="adj" fmla="val 25000"/>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0" name="59 Hexágono"/>
          <p:cNvSpPr>
            <a:spLocks noChangeArrowheads="1"/>
          </p:cNvSpPr>
          <p:nvPr/>
        </p:nvSpPr>
        <p:spPr bwMode="auto">
          <a:xfrm>
            <a:off x="6300788" y="2852738"/>
            <a:ext cx="215900" cy="215900"/>
          </a:xfrm>
          <a:prstGeom prst="hexagon">
            <a:avLst>
              <a:gd name="adj" fmla="val 25000"/>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1" name="60 Hexágono"/>
          <p:cNvSpPr>
            <a:spLocks noChangeArrowheads="1"/>
          </p:cNvSpPr>
          <p:nvPr/>
        </p:nvSpPr>
        <p:spPr bwMode="auto">
          <a:xfrm>
            <a:off x="6156325" y="2276475"/>
            <a:ext cx="215900" cy="215900"/>
          </a:xfrm>
          <a:prstGeom prst="hexagon">
            <a:avLst>
              <a:gd name="adj" fmla="val 25000"/>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2" name="61 Hexágono"/>
          <p:cNvSpPr>
            <a:spLocks noChangeArrowheads="1"/>
          </p:cNvSpPr>
          <p:nvPr/>
        </p:nvSpPr>
        <p:spPr bwMode="auto">
          <a:xfrm>
            <a:off x="6300788" y="2565400"/>
            <a:ext cx="215900" cy="215900"/>
          </a:xfrm>
          <a:prstGeom prst="hexagon">
            <a:avLst>
              <a:gd name="adj" fmla="val 25000"/>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3" name="62 Hexágono"/>
          <p:cNvSpPr>
            <a:spLocks noChangeArrowheads="1"/>
          </p:cNvSpPr>
          <p:nvPr/>
        </p:nvSpPr>
        <p:spPr bwMode="auto">
          <a:xfrm>
            <a:off x="5867400" y="2349500"/>
            <a:ext cx="217488" cy="215900"/>
          </a:xfrm>
          <a:prstGeom prst="hexagon">
            <a:avLst>
              <a:gd name="adj" fmla="val 25002"/>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4" name="63 Marco"/>
          <p:cNvSpPr>
            <a:spLocks/>
          </p:cNvSpPr>
          <p:nvPr/>
        </p:nvSpPr>
        <p:spPr bwMode="auto">
          <a:xfrm>
            <a:off x="2987675" y="4437063"/>
            <a:ext cx="215900" cy="287337"/>
          </a:xfrm>
          <a:custGeom>
            <a:avLst/>
            <a:gdLst>
              <a:gd name="T0" fmla="*/ 107950 w 215900"/>
              <a:gd name="T1" fmla="*/ 0 h 287337"/>
              <a:gd name="T2" fmla="*/ 0 w 215900"/>
              <a:gd name="T3" fmla="*/ 143669 h 287337"/>
              <a:gd name="T4" fmla="*/ 107950 w 215900"/>
              <a:gd name="T5" fmla="*/ 287337 h 287337"/>
              <a:gd name="T6" fmla="*/ 215900 w 215900"/>
              <a:gd name="T7" fmla="*/ 143669 h 287337"/>
              <a:gd name="T8" fmla="*/ 17694720 60000 65536"/>
              <a:gd name="T9" fmla="*/ 11796480 60000 65536"/>
              <a:gd name="T10" fmla="*/ 5898240 60000 65536"/>
              <a:gd name="T11" fmla="*/ 0 60000 65536"/>
              <a:gd name="T12" fmla="*/ 26988 w 215900"/>
              <a:gd name="T13" fmla="*/ 26988 h 287337"/>
              <a:gd name="T14" fmla="*/ 188913 w 215900"/>
              <a:gd name="T15" fmla="*/ 260350 h 287337"/>
            </a:gdLst>
            <a:ahLst/>
            <a:cxnLst>
              <a:cxn ang="T8">
                <a:pos x="T0" y="T1"/>
              </a:cxn>
              <a:cxn ang="T9">
                <a:pos x="T2" y="T3"/>
              </a:cxn>
              <a:cxn ang="T10">
                <a:pos x="T4" y="T5"/>
              </a:cxn>
              <a:cxn ang="T11">
                <a:pos x="T6" y="T7"/>
              </a:cxn>
            </a:cxnLst>
            <a:rect l="T12" t="T13" r="T14" b="T15"/>
            <a:pathLst>
              <a:path w="215900" h="287337">
                <a:moveTo>
                  <a:pt x="0" y="0"/>
                </a:moveTo>
                <a:lnTo>
                  <a:pt x="215900" y="0"/>
                </a:lnTo>
                <a:lnTo>
                  <a:pt x="215900" y="287337"/>
                </a:lnTo>
                <a:lnTo>
                  <a:pt x="0" y="287337"/>
                </a:lnTo>
                <a:close/>
                <a:moveTo>
                  <a:pt x="26988" y="26988"/>
                </a:moveTo>
                <a:lnTo>
                  <a:pt x="26988" y="260350"/>
                </a:lnTo>
                <a:lnTo>
                  <a:pt x="188913" y="260350"/>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69" name="68 Marco"/>
          <p:cNvSpPr>
            <a:spLocks/>
          </p:cNvSpPr>
          <p:nvPr/>
        </p:nvSpPr>
        <p:spPr bwMode="auto">
          <a:xfrm>
            <a:off x="3276600" y="4221163"/>
            <a:ext cx="215900" cy="287337"/>
          </a:xfrm>
          <a:custGeom>
            <a:avLst/>
            <a:gdLst>
              <a:gd name="T0" fmla="*/ 107950 w 215900"/>
              <a:gd name="T1" fmla="*/ 0 h 287337"/>
              <a:gd name="T2" fmla="*/ 0 w 215900"/>
              <a:gd name="T3" fmla="*/ 143669 h 287337"/>
              <a:gd name="T4" fmla="*/ 107950 w 215900"/>
              <a:gd name="T5" fmla="*/ 287337 h 287337"/>
              <a:gd name="T6" fmla="*/ 215900 w 215900"/>
              <a:gd name="T7" fmla="*/ 143669 h 287337"/>
              <a:gd name="T8" fmla="*/ 17694720 60000 65536"/>
              <a:gd name="T9" fmla="*/ 11796480 60000 65536"/>
              <a:gd name="T10" fmla="*/ 5898240 60000 65536"/>
              <a:gd name="T11" fmla="*/ 0 60000 65536"/>
              <a:gd name="T12" fmla="*/ 26988 w 215900"/>
              <a:gd name="T13" fmla="*/ 26988 h 287337"/>
              <a:gd name="T14" fmla="*/ 188913 w 215900"/>
              <a:gd name="T15" fmla="*/ 260350 h 287337"/>
            </a:gdLst>
            <a:ahLst/>
            <a:cxnLst>
              <a:cxn ang="T8">
                <a:pos x="T0" y="T1"/>
              </a:cxn>
              <a:cxn ang="T9">
                <a:pos x="T2" y="T3"/>
              </a:cxn>
              <a:cxn ang="T10">
                <a:pos x="T4" y="T5"/>
              </a:cxn>
              <a:cxn ang="T11">
                <a:pos x="T6" y="T7"/>
              </a:cxn>
            </a:cxnLst>
            <a:rect l="T12" t="T13" r="T14" b="T15"/>
            <a:pathLst>
              <a:path w="215900" h="287337">
                <a:moveTo>
                  <a:pt x="0" y="0"/>
                </a:moveTo>
                <a:lnTo>
                  <a:pt x="215900" y="0"/>
                </a:lnTo>
                <a:lnTo>
                  <a:pt x="215900" y="287337"/>
                </a:lnTo>
                <a:lnTo>
                  <a:pt x="0" y="287337"/>
                </a:lnTo>
                <a:close/>
                <a:moveTo>
                  <a:pt x="26988" y="26988"/>
                </a:moveTo>
                <a:lnTo>
                  <a:pt x="26988" y="260350"/>
                </a:lnTo>
                <a:lnTo>
                  <a:pt x="188913" y="260350"/>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0" name="69 Marco"/>
          <p:cNvSpPr>
            <a:spLocks/>
          </p:cNvSpPr>
          <p:nvPr/>
        </p:nvSpPr>
        <p:spPr bwMode="auto">
          <a:xfrm>
            <a:off x="3292475" y="4741863"/>
            <a:ext cx="215900" cy="287337"/>
          </a:xfrm>
          <a:custGeom>
            <a:avLst/>
            <a:gdLst>
              <a:gd name="T0" fmla="*/ 107950 w 215900"/>
              <a:gd name="T1" fmla="*/ 0 h 287337"/>
              <a:gd name="T2" fmla="*/ 0 w 215900"/>
              <a:gd name="T3" fmla="*/ 143669 h 287337"/>
              <a:gd name="T4" fmla="*/ 107950 w 215900"/>
              <a:gd name="T5" fmla="*/ 287337 h 287337"/>
              <a:gd name="T6" fmla="*/ 215900 w 215900"/>
              <a:gd name="T7" fmla="*/ 143669 h 287337"/>
              <a:gd name="T8" fmla="*/ 17694720 60000 65536"/>
              <a:gd name="T9" fmla="*/ 11796480 60000 65536"/>
              <a:gd name="T10" fmla="*/ 5898240 60000 65536"/>
              <a:gd name="T11" fmla="*/ 0 60000 65536"/>
              <a:gd name="T12" fmla="*/ 26988 w 215900"/>
              <a:gd name="T13" fmla="*/ 26988 h 287337"/>
              <a:gd name="T14" fmla="*/ 188913 w 215900"/>
              <a:gd name="T15" fmla="*/ 260350 h 287337"/>
            </a:gdLst>
            <a:ahLst/>
            <a:cxnLst>
              <a:cxn ang="T8">
                <a:pos x="T0" y="T1"/>
              </a:cxn>
              <a:cxn ang="T9">
                <a:pos x="T2" y="T3"/>
              </a:cxn>
              <a:cxn ang="T10">
                <a:pos x="T4" y="T5"/>
              </a:cxn>
              <a:cxn ang="T11">
                <a:pos x="T6" y="T7"/>
              </a:cxn>
            </a:cxnLst>
            <a:rect l="T12" t="T13" r="T14" b="T15"/>
            <a:pathLst>
              <a:path w="215900" h="287337">
                <a:moveTo>
                  <a:pt x="0" y="0"/>
                </a:moveTo>
                <a:lnTo>
                  <a:pt x="215900" y="0"/>
                </a:lnTo>
                <a:lnTo>
                  <a:pt x="215900" y="287337"/>
                </a:lnTo>
                <a:lnTo>
                  <a:pt x="0" y="287337"/>
                </a:lnTo>
                <a:close/>
                <a:moveTo>
                  <a:pt x="26988" y="26988"/>
                </a:moveTo>
                <a:lnTo>
                  <a:pt x="26988" y="260350"/>
                </a:lnTo>
                <a:lnTo>
                  <a:pt x="188913" y="260350"/>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1" name="70 Marco"/>
          <p:cNvSpPr>
            <a:spLocks/>
          </p:cNvSpPr>
          <p:nvPr/>
        </p:nvSpPr>
        <p:spPr bwMode="auto">
          <a:xfrm>
            <a:off x="2987675" y="4941888"/>
            <a:ext cx="144463" cy="215900"/>
          </a:xfrm>
          <a:custGeom>
            <a:avLst/>
            <a:gdLst>
              <a:gd name="T0" fmla="*/ 72232 w 144463"/>
              <a:gd name="T1" fmla="*/ 0 h 215900"/>
              <a:gd name="T2" fmla="*/ 0 w 144463"/>
              <a:gd name="T3" fmla="*/ 107950 h 215900"/>
              <a:gd name="T4" fmla="*/ 72232 w 144463"/>
              <a:gd name="T5" fmla="*/ 215900 h 215900"/>
              <a:gd name="T6" fmla="*/ 144463 w 144463"/>
              <a:gd name="T7" fmla="*/ 107950 h 215900"/>
              <a:gd name="T8" fmla="*/ 17694720 60000 65536"/>
              <a:gd name="T9" fmla="*/ 11796480 60000 65536"/>
              <a:gd name="T10" fmla="*/ 5898240 60000 65536"/>
              <a:gd name="T11" fmla="*/ 0 60000 65536"/>
              <a:gd name="T12" fmla="*/ 18058 w 144463"/>
              <a:gd name="T13" fmla="*/ 18058 h 215900"/>
              <a:gd name="T14" fmla="*/ 126405 w 144463"/>
              <a:gd name="T15" fmla="*/ 197842 h 215900"/>
            </a:gdLst>
            <a:ahLst/>
            <a:cxnLst>
              <a:cxn ang="T8">
                <a:pos x="T0" y="T1"/>
              </a:cxn>
              <a:cxn ang="T9">
                <a:pos x="T2" y="T3"/>
              </a:cxn>
              <a:cxn ang="T10">
                <a:pos x="T4" y="T5"/>
              </a:cxn>
              <a:cxn ang="T11">
                <a:pos x="T6" y="T7"/>
              </a:cxn>
            </a:cxnLst>
            <a:rect l="T12" t="T13" r="T14" b="T15"/>
            <a:pathLst>
              <a:path w="144463" h="215900">
                <a:moveTo>
                  <a:pt x="0" y="0"/>
                </a:moveTo>
                <a:lnTo>
                  <a:pt x="144463" y="0"/>
                </a:lnTo>
                <a:lnTo>
                  <a:pt x="144463" y="215900"/>
                </a:lnTo>
                <a:lnTo>
                  <a:pt x="0" y="215900"/>
                </a:lnTo>
                <a:close/>
                <a:moveTo>
                  <a:pt x="18058" y="18058"/>
                </a:moveTo>
                <a:lnTo>
                  <a:pt x="18058" y="197842"/>
                </a:lnTo>
                <a:lnTo>
                  <a:pt x="126405" y="197842"/>
                </a:lnTo>
                <a:lnTo>
                  <a:pt x="126405" y="1805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2" name="71 Marco"/>
          <p:cNvSpPr>
            <a:spLocks/>
          </p:cNvSpPr>
          <p:nvPr/>
        </p:nvSpPr>
        <p:spPr bwMode="auto">
          <a:xfrm>
            <a:off x="3492500" y="4508500"/>
            <a:ext cx="215900" cy="288925"/>
          </a:xfrm>
          <a:custGeom>
            <a:avLst/>
            <a:gdLst>
              <a:gd name="T0" fmla="*/ 107950 w 215900"/>
              <a:gd name="T1" fmla="*/ 0 h 288925"/>
              <a:gd name="T2" fmla="*/ 0 w 215900"/>
              <a:gd name="T3" fmla="*/ 144463 h 288925"/>
              <a:gd name="T4" fmla="*/ 107950 w 215900"/>
              <a:gd name="T5" fmla="*/ 288925 h 288925"/>
              <a:gd name="T6" fmla="*/ 215900 w 215900"/>
              <a:gd name="T7" fmla="*/ 144463 h 288925"/>
              <a:gd name="T8" fmla="*/ 17694720 60000 65536"/>
              <a:gd name="T9" fmla="*/ 11796480 60000 65536"/>
              <a:gd name="T10" fmla="*/ 5898240 60000 65536"/>
              <a:gd name="T11" fmla="*/ 0 60000 65536"/>
              <a:gd name="T12" fmla="*/ 26988 w 215900"/>
              <a:gd name="T13" fmla="*/ 26988 h 288925"/>
              <a:gd name="T14" fmla="*/ 188913 w 215900"/>
              <a:gd name="T15" fmla="*/ 261938 h 288925"/>
            </a:gdLst>
            <a:ahLst/>
            <a:cxnLst>
              <a:cxn ang="T8">
                <a:pos x="T0" y="T1"/>
              </a:cxn>
              <a:cxn ang="T9">
                <a:pos x="T2" y="T3"/>
              </a:cxn>
              <a:cxn ang="T10">
                <a:pos x="T4" y="T5"/>
              </a:cxn>
              <a:cxn ang="T11">
                <a:pos x="T6" y="T7"/>
              </a:cxn>
            </a:cxnLst>
            <a:rect l="T12" t="T13" r="T14" b="T15"/>
            <a:pathLst>
              <a:path w="215900" h="288925">
                <a:moveTo>
                  <a:pt x="0" y="0"/>
                </a:moveTo>
                <a:lnTo>
                  <a:pt x="215900" y="0"/>
                </a:lnTo>
                <a:lnTo>
                  <a:pt x="215900" y="288925"/>
                </a:lnTo>
                <a:lnTo>
                  <a:pt x="0" y="288925"/>
                </a:lnTo>
                <a:close/>
                <a:moveTo>
                  <a:pt x="26988" y="26988"/>
                </a:moveTo>
                <a:lnTo>
                  <a:pt x="26988" y="261938"/>
                </a:lnTo>
                <a:lnTo>
                  <a:pt x="188913" y="261938"/>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3" name="72 Elipse"/>
          <p:cNvSpPr>
            <a:spLocks noChangeArrowheads="1"/>
          </p:cNvSpPr>
          <p:nvPr/>
        </p:nvSpPr>
        <p:spPr bwMode="auto">
          <a:xfrm>
            <a:off x="5292725" y="4076700"/>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4" name="73 Marco"/>
          <p:cNvSpPr>
            <a:spLocks/>
          </p:cNvSpPr>
          <p:nvPr/>
        </p:nvSpPr>
        <p:spPr bwMode="auto">
          <a:xfrm>
            <a:off x="3140075" y="4589463"/>
            <a:ext cx="215900" cy="287337"/>
          </a:xfrm>
          <a:custGeom>
            <a:avLst/>
            <a:gdLst>
              <a:gd name="T0" fmla="*/ 107950 w 215900"/>
              <a:gd name="T1" fmla="*/ 0 h 287337"/>
              <a:gd name="T2" fmla="*/ 0 w 215900"/>
              <a:gd name="T3" fmla="*/ 143669 h 287337"/>
              <a:gd name="T4" fmla="*/ 107950 w 215900"/>
              <a:gd name="T5" fmla="*/ 287337 h 287337"/>
              <a:gd name="T6" fmla="*/ 215900 w 215900"/>
              <a:gd name="T7" fmla="*/ 143669 h 287337"/>
              <a:gd name="T8" fmla="*/ 17694720 60000 65536"/>
              <a:gd name="T9" fmla="*/ 11796480 60000 65536"/>
              <a:gd name="T10" fmla="*/ 5898240 60000 65536"/>
              <a:gd name="T11" fmla="*/ 0 60000 65536"/>
              <a:gd name="T12" fmla="*/ 26988 w 215900"/>
              <a:gd name="T13" fmla="*/ 26988 h 287337"/>
              <a:gd name="T14" fmla="*/ 188913 w 215900"/>
              <a:gd name="T15" fmla="*/ 260350 h 287337"/>
            </a:gdLst>
            <a:ahLst/>
            <a:cxnLst>
              <a:cxn ang="T8">
                <a:pos x="T0" y="T1"/>
              </a:cxn>
              <a:cxn ang="T9">
                <a:pos x="T2" y="T3"/>
              </a:cxn>
              <a:cxn ang="T10">
                <a:pos x="T4" y="T5"/>
              </a:cxn>
              <a:cxn ang="T11">
                <a:pos x="T6" y="T7"/>
              </a:cxn>
            </a:cxnLst>
            <a:rect l="T12" t="T13" r="T14" b="T15"/>
            <a:pathLst>
              <a:path w="215900" h="287337">
                <a:moveTo>
                  <a:pt x="0" y="0"/>
                </a:moveTo>
                <a:lnTo>
                  <a:pt x="215900" y="0"/>
                </a:lnTo>
                <a:lnTo>
                  <a:pt x="215900" y="287337"/>
                </a:lnTo>
                <a:lnTo>
                  <a:pt x="0" y="287337"/>
                </a:lnTo>
                <a:close/>
                <a:moveTo>
                  <a:pt x="26988" y="26988"/>
                </a:moveTo>
                <a:lnTo>
                  <a:pt x="26988" y="260350"/>
                </a:lnTo>
                <a:lnTo>
                  <a:pt x="188913" y="260350"/>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5" name="74 Elipse"/>
          <p:cNvSpPr>
            <a:spLocks noChangeArrowheads="1"/>
          </p:cNvSpPr>
          <p:nvPr/>
        </p:nvSpPr>
        <p:spPr bwMode="auto">
          <a:xfrm>
            <a:off x="5940425" y="4292600"/>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6" name="75 Elipse"/>
          <p:cNvSpPr>
            <a:spLocks noChangeArrowheads="1"/>
          </p:cNvSpPr>
          <p:nvPr/>
        </p:nvSpPr>
        <p:spPr bwMode="auto">
          <a:xfrm>
            <a:off x="5597525" y="4381500"/>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7" name="76 Elipse"/>
          <p:cNvSpPr>
            <a:spLocks noChangeArrowheads="1"/>
          </p:cNvSpPr>
          <p:nvPr/>
        </p:nvSpPr>
        <p:spPr bwMode="auto">
          <a:xfrm>
            <a:off x="5940425" y="3933825"/>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8" name="77 Elipse"/>
          <p:cNvSpPr>
            <a:spLocks noChangeArrowheads="1"/>
          </p:cNvSpPr>
          <p:nvPr/>
        </p:nvSpPr>
        <p:spPr bwMode="auto">
          <a:xfrm>
            <a:off x="5724525" y="4149725"/>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9" name="78 Elipse"/>
          <p:cNvSpPr>
            <a:spLocks noChangeArrowheads="1"/>
          </p:cNvSpPr>
          <p:nvPr/>
        </p:nvSpPr>
        <p:spPr bwMode="auto">
          <a:xfrm>
            <a:off x="5651500" y="3860800"/>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80" name="79 Cubo"/>
          <p:cNvSpPr/>
          <p:nvPr/>
        </p:nvSpPr>
        <p:spPr>
          <a:xfrm>
            <a:off x="2051050" y="3284538"/>
            <a:ext cx="288925" cy="360362"/>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sp>
        <p:nvSpPr>
          <p:cNvPr id="81" name="80 Cubo"/>
          <p:cNvSpPr/>
          <p:nvPr/>
        </p:nvSpPr>
        <p:spPr>
          <a:xfrm>
            <a:off x="3924300" y="1844675"/>
            <a:ext cx="287338" cy="360363"/>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sp>
        <p:nvSpPr>
          <p:cNvPr id="82" name="81 Cubo"/>
          <p:cNvSpPr/>
          <p:nvPr/>
        </p:nvSpPr>
        <p:spPr>
          <a:xfrm>
            <a:off x="5292725" y="3357563"/>
            <a:ext cx="287338" cy="358775"/>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sp>
        <p:nvSpPr>
          <p:cNvPr id="83" name="82 Cubo"/>
          <p:cNvSpPr/>
          <p:nvPr/>
        </p:nvSpPr>
        <p:spPr>
          <a:xfrm>
            <a:off x="7451725" y="3789363"/>
            <a:ext cx="288925" cy="360362"/>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sp>
        <p:nvSpPr>
          <p:cNvPr id="84" name="83 Cubo"/>
          <p:cNvSpPr/>
          <p:nvPr/>
        </p:nvSpPr>
        <p:spPr>
          <a:xfrm>
            <a:off x="5219700" y="5157788"/>
            <a:ext cx="288925" cy="358775"/>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cxnSp>
        <p:nvCxnSpPr>
          <p:cNvPr id="87" name="86 Conector curvado"/>
          <p:cNvCxnSpPr/>
          <p:nvPr/>
        </p:nvCxnSpPr>
        <p:spPr>
          <a:xfrm>
            <a:off x="5802313" y="2139950"/>
            <a:ext cx="714375" cy="20955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94" name="93 Forma libre"/>
          <p:cNvSpPr>
            <a:spLocks/>
          </p:cNvSpPr>
          <p:nvPr/>
        </p:nvSpPr>
        <p:spPr bwMode="auto">
          <a:xfrm>
            <a:off x="5514975" y="1098550"/>
            <a:ext cx="1879600" cy="2568575"/>
          </a:xfrm>
          <a:custGeom>
            <a:avLst/>
            <a:gdLst>
              <a:gd name="T0" fmla="*/ 955431 w 1879600"/>
              <a:gd name="T1" fmla="*/ 238302 h 2569308"/>
              <a:gd name="T2" fmla="*/ 404447 w 1879600"/>
              <a:gd name="T3" fmla="*/ 730530 h 2569308"/>
              <a:gd name="T4" fmla="*/ 181708 w 1879600"/>
              <a:gd name="T5" fmla="*/ 929766 h 2569308"/>
              <a:gd name="T6" fmla="*/ 99647 w 1879600"/>
              <a:gd name="T7" fmla="*/ 1152441 h 2569308"/>
              <a:gd name="T8" fmla="*/ 17585 w 1879600"/>
              <a:gd name="T9" fmla="*/ 1386835 h 2569308"/>
              <a:gd name="T10" fmla="*/ 5862 w 1879600"/>
              <a:gd name="T11" fmla="*/ 1539192 h 2569308"/>
              <a:gd name="T12" fmla="*/ 52755 w 1879600"/>
              <a:gd name="T13" fmla="*/ 1714987 h 2569308"/>
              <a:gd name="T14" fmla="*/ 99647 w 1879600"/>
              <a:gd name="T15" fmla="*/ 1914223 h 2569308"/>
              <a:gd name="T16" fmla="*/ 193431 w 1879600"/>
              <a:gd name="T17" fmla="*/ 2078300 h 2569308"/>
              <a:gd name="T18" fmla="*/ 240324 w 1879600"/>
              <a:gd name="T19" fmla="*/ 2207216 h 2569308"/>
              <a:gd name="T20" fmla="*/ 310662 w 1879600"/>
              <a:gd name="T21" fmla="*/ 2254095 h 2569308"/>
              <a:gd name="T22" fmla="*/ 720970 w 1879600"/>
              <a:gd name="T23" fmla="*/ 2242376 h 2569308"/>
              <a:gd name="T24" fmla="*/ 1049216 w 1879600"/>
              <a:gd name="T25" fmla="*/ 2406451 h 2569308"/>
              <a:gd name="T26" fmla="*/ 1271955 w 1879600"/>
              <a:gd name="T27" fmla="*/ 2500211 h 2569308"/>
              <a:gd name="T28" fmla="*/ 1518139 w 1879600"/>
              <a:gd name="T29" fmla="*/ 2465051 h 2569308"/>
              <a:gd name="T30" fmla="*/ 1846385 w 1879600"/>
              <a:gd name="T31" fmla="*/ 1879065 h 2569308"/>
              <a:gd name="T32" fmla="*/ 1717431 w 1879600"/>
              <a:gd name="T33" fmla="*/ 1691548 h 2569308"/>
              <a:gd name="T34" fmla="*/ 1565031 w 1879600"/>
              <a:gd name="T35" fmla="*/ 1316517 h 2569308"/>
              <a:gd name="T36" fmla="*/ 1553308 w 1879600"/>
              <a:gd name="T37" fmla="*/ 1035243 h 2569308"/>
              <a:gd name="T38" fmla="*/ 1647093 w 1879600"/>
              <a:gd name="T39" fmla="*/ 718811 h 2569308"/>
              <a:gd name="T40" fmla="*/ 1740878 w 1879600"/>
              <a:gd name="T41" fmla="*/ 543015 h 2569308"/>
              <a:gd name="T42" fmla="*/ 1787770 w 1879600"/>
              <a:gd name="T43" fmla="*/ 414098 h 2569308"/>
              <a:gd name="T44" fmla="*/ 1846385 w 1879600"/>
              <a:gd name="T45" fmla="*/ 226582 h 2569308"/>
              <a:gd name="T46" fmla="*/ 1834662 w 1879600"/>
              <a:gd name="T47" fmla="*/ 132824 h 2569308"/>
              <a:gd name="T48" fmla="*/ 1764324 w 1879600"/>
              <a:gd name="T49" fmla="*/ 85945 h 2569308"/>
              <a:gd name="T50" fmla="*/ 1600201 w 1879600"/>
              <a:gd name="T51" fmla="*/ 39066 h 2569308"/>
              <a:gd name="T52" fmla="*/ 1447801 w 1879600"/>
              <a:gd name="T53" fmla="*/ 3907 h 2569308"/>
              <a:gd name="T54" fmla="*/ 1377462 w 1879600"/>
              <a:gd name="T55" fmla="*/ 15627 h 2569308"/>
              <a:gd name="T56" fmla="*/ 1260231 w 1879600"/>
              <a:gd name="T57" fmla="*/ 85945 h 2569308"/>
              <a:gd name="T58" fmla="*/ 1143001 w 1879600"/>
              <a:gd name="T59" fmla="*/ 132824 h 2569308"/>
              <a:gd name="T60" fmla="*/ 1014047 w 1879600"/>
              <a:gd name="T61" fmla="*/ 39066 h 2569308"/>
              <a:gd name="T62" fmla="*/ 1002324 w 1879600"/>
              <a:gd name="T63" fmla="*/ 50787 h 25693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9600" h="2569308">
                <a:moveTo>
                  <a:pt x="955431" y="238370"/>
                </a:moveTo>
                <a:lnTo>
                  <a:pt x="404447" y="730739"/>
                </a:lnTo>
                <a:cubicBezTo>
                  <a:pt x="275493" y="846016"/>
                  <a:pt x="232508" y="859693"/>
                  <a:pt x="181708" y="930031"/>
                </a:cubicBezTo>
                <a:cubicBezTo>
                  <a:pt x="130908" y="1000369"/>
                  <a:pt x="127001" y="1076570"/>
                  <a:pt x="99647" y="1152770"/>
                </a:cubicBezTo>
                <a:cubicBezTo>
                  <a:pt x="72293" y="1228970"/>
                  <a:pt x="33216" y="1322754"/>
                  <a:pt x="17585" y="1387231"/>
                </a:cubicBezTo>
                <a:cubicBezTo>
                  <a:pt x="1954" y="1451708"/>
                  <a:pt x="0" y="1484923"/>
                  <a:pt x="5862" y="1539631"/>
                </a:cubicBezTo>
                <a:cubicBezTo>
                  <a:pt x="11724" y="1594339"/>
                  <a:pt x="37124" y="1652954"/>
                  <a:pt x="52755" y="1715477"/>
                </a:cubicBezTo>
                <a:cubicBezTo>
                  <a:pt x="68386" y="1778000"/>
                  <a:pt x="76201" y="1854201"/>
                  <a:pt x="99647" y="1914770"/>
                </a:cubicBezTo>
                <a:cubicBezTo>
                  <a:pt x="123093" y="1975339"/>
                  <a:pt x="169985" y="2030047"/>
                  <a:pt x="193431" y="2078893"/>
                </a:cubicBezTo>
                <a:cubicBezTo>
                  <a:pt x="216877" y="2127739"/>
                  <a:pt x="220786" y="2178539"/>
                  <a:pt x="240324" y="2207847"/>
                </a:cubicBezTo>
                <a:cubicBezTo>
                  <a:pt x="259862" y="2237155"/>
                  <a:pt x="230554" y="2248878"/>
                  <a:pt x="310662" y="2254739"/>
                </a:cubicBezTo>
                <a:cubicBezTo>
                  <a:pt x="390770" y="2260600"/>
                  <a:pt x="597878" y="2217616"/>
                  <a:pt x="720970" y="2243016"/>
                </a:cubicBezTo>
                <a:cubicBezTo>
                  <a:pt x="844062" y="2268416"/>
                  <a:pt x="957385" y="2364154"/>
                  <a:pt x="1049216" y="2407139"/>
                </a:cubicBezTo>
                <a:cubicBezTo>
                  <a:pt x="1141047" y="2450124"/>
                  <a:pt x="1193801" y="2491155"/>
                  <a:pt x="1271955" y="2500924"/>
                </a:cubicBezTo>
                <a:cubicBezTo>
                  <a:pt x="1350109" y="2510693"/>
                  <a:pt x="1422401" y="2569308"/>
                  <a:pt x="1518139" y="2465754"/>
                </a:cubicBezTo>
                <a:cubicBezTo>
                  <a:pt x="1613877" y="2362200"/>
                  <a:pt x="1813170" y="2008555"/>
                  <a:pt x="1846385" y="1879601"/>
                </a:cubicBezTo>
                <a:cubicBezTo>
                  <a:pt x="1879600" y="1750647"/>
                  <a:pt x="1764323" y="1785816"/>
                  <a:pt x="1717431" y="1692031"/>
                </a:cubicBezTo>
                <a:cubicBezTo>
                  <a:pt x="1670539" y="1598246"/>
                  <a:pt x="1592385" y="1426308"/>
                  <a:pt x="1565031" y="1316893"/>
                </a:cubicBezTo>
                <a:cubicBezTo>
                  <a:pt x="1537677" y="1207478"/>
                  <a:pt x="1539631" y="1135185"/>
                  <a:pt x="1553308" y="1035539"/>
                </a:cubicBezTo>
                <a:cubicBezTo>
                  <a:pt x="1566985" y="935893"/>
                  <a:pt x="1615831" y="801077"/>
                  <a:pt x="1647093" y="719016"/>
                </a:cubicBezTo>
                <a:cubicBezTo>
                  <a:pt x="1678355" y="636955"/>
                  <a:pt x="1717432" y="593970"/>
                  <a:pt x="1740878" y="543170"/>
                </a:cubicBezTo>
                <a:cubicBezTo>
                  <a:pt x="1764324" y="492370"/>
                  <a:pt x="1770186" y="466970"/>
                  <a:pt x="1787770" y="414216"/>
                </a:cubicBezTo>
                <a:cubicBezTo>
                  <a:pt x="1805354" y="361462"/>
                  <a:pt x="1838570" y="273539"/>
                  <a:pt x="1846385" y="226647"/>
                </a:cubicBezTo>
                <a:cubicBezTo>
                  <a:pt x="1854200" y="179755"/>
                  <a:pt x="1848339" y="156308"/>
                  <a:pt x="1834662" y="132862"/>
                </a:cubicBezTo>
                <a:cubicBezTo>
                  <a:pt x="1820985" y="109416"/>
                  <a:pt x="1803401" y="101601"/>
                  <a:pt x="1764324" y="85970"/>
                </a:cubicBezTo>
                <a:cubicBezTo>
                  <a:pt x="1725247" y="70339"/>
                  <a:pt x="1652955" y="52754"/>
                  <a:pt x="1600201" y="39077"/>
                </a:cubicBezTo>
                <a:cubicBezTo>
                  <a:pt x="1547447" y="25400"/>
                  <a:pt x="1484924" y="7816"/>
                  <a:pt x="1447801" y="3908"/>
                </a:cubicBezTo>
                <a:cubicBezTo>
                  <a:pt x="1410678" y="0"/>
                  <a:pt x="1408724" y="1954"/>
                  <a:pt x="1377462" y="15631"/>
                </a:cubicBezTo>
                <a:cubicBezTo>
                  <a:pt x="1346200" y="29308"/>
                  <a:pt x="1299308" y="66432"/>
                  <a:pt x="1260231" y="85970"/>
                </a:cubicBezTo>
                <a:cubicBezTo>
                  <a:pt x="1221154" y="105508"/>
                  <a:pt x="1184032" y="140678"/>
                  <a:pt x="1143001" y="132862"/>
                </a:cubicBezTo>
                <a:cubicBezTo>
                  <a:pt x="1101970" y="125047"/>
                  <a:pt x="1037493" y="52754"/>
                  <a:pt x="1014047" y="39077"/>
                </a:cubicBezTo>
                <a:cubicBezTo>
                  <a:pt x="990601" y="25400"/>
                  <a:pt x="996462" y="38100"/>
                  <a:pt x="1002324" y="50801"/>
                </a:cubicBezTo>
              </a:path>
            </a:pathLst>
          </a:custGeom>
          <a:noFill/>
          <a:ln w="25400" cap="flat" cmpd="sng">
            <a:solidFill>
              <a:schemeClr val="accent2"/>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97" name="96 Forma libre"/>
          <p:cNvSpPr>
            <a:spLocks/>
          </p:cNvSpPr>
          <p:nvPr/>
        </p:nvSpPr>
        <p:spPr bwMode="auto">
          <a:xfrm>
            <a:off x="692150" y="3684588"/>
            <a:ext cx="3540125" cy="2198687"/>
          </a:xfrm>
          <a:custGeom>
            <a:avLst/>
            <a:gdLst>
              <a:gd name="T0" fmla="*/ 0 w 3540369"/>
              <a:gd name="T1" fmla="*/ 1895757 h 2198076"/>
              <a:gd name="T2" fmla="*/ 550946 w 3540369"/>
              <a:gd name="T3" fmla="*/ 1438431 h 2198076"/>
              <a:gd name="T4" fmla="*/ 1453561 w 3540369"/>
              <a:gd name="T5" fmla="*/ 699671 h 2198076"/>
              <a:gd name="T6" fmla="*/ 2051397 w 3540369"/>
              <a:gd name="T7" fmla="*/ 113354 h 2198076"/>
              <a:gd name="T8" fmla="*/ 2532010 w 3540369"/>
              <a:gd name="T9" fmla="*/ 66449 h 2198076"/>
              <a:gd name="T10" fmla="*/ 3376014 w 3540369"/>
              <a:gd name="T11" fmla="*/ 101628 h 2198076"/>
              <a:gd name="T12" fmla="*/ 3516681 w 3540369"/>
              <a:gd name="T13" fmla="*/ 676219 h 2198076"/>
              <a:gd name="T14" fmla="*/ 3282235 w 3540369"/>
              <a:gd name="T15" fmla="*/ 1368072 h 2198076"/>
              <a:gd name="T16" fmla="*/ 2825066 w 3540369"/>
              <a:gd name="T17" fmla="*/ 1637778 h 2198076"/>
              <a:gd name="T18" fmla="*/ 1582506 w 3540369"/>
              <a:gd name="T19" fmla="*/ 1848851 h 2198076"/>
              <a:gd name="T20" fmla="*/ 1160505 w 3540369"/>
              <a:gd name="T21" fmla="*/ 1942662 h 2198076"/>
              <a:gd name="T22" fmla="*/ 386834 w 3540369"/>
              <a:gd name="T23" fmla="*/ 2177189 h 2198076"/>
              <a:gd name="T24" fmla="*/ 199278 w 3540369"/>
              <a:gd name="T25" fmla="*/ 2071652 h 2198076"/>
              <a:gd name="T26" fmla="*/ 70333 w 3540369"/>
              <a:gd name="T27" fmla="*/ 1989567 h 2198076"/>
              <a:gd name="T28" fmla="*/ 70333 w 3540369"/>
              <a:gd name="T29" fmla="*/ 1989567 h 2198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40369" h="2198076">
                <a:moveTo>
                  <a:pt x="0" y="1895231"/>
                </a:moveTo>
                <a:lnTo>
                  <a:pt x="550984" y="1438031"/>
                </a:lnTo>
                <a:cubicBezTo>
                  <a:pt x="793261" y="1238739"/>
                  <a:pt x="1203569" y="920262"/>
                  <a:pt x="1453661" y="699477"/>
                </a:cubicBezTo>
                <a:cubicBezTo>
                  <a:pt x="1703753" y="478692"/>
                  <a:pt x="1871784" y="218831"/>
                  <a:pt x="2051538" y="113323"/>
                </a:cubicBezTo>
                <a:cubicBezTo>
                  <a:pt x="2231292" y="7815"/>
                  <a:pt x="2311399" y="68385"/>
                  <a:pt x="2532184" y="66431"/>
                </a:cubicBezTo>
                <a:cubicBezTo>
                  <a:pt x="2752969" y="64477"/>
                  <a:pt x="3212123" y="0"/>
                  <a:pt x="3376246" y="101600"/>
                </a:cubicBezTo>
                <a:cubicBezTo>
                  <a:pt x="3540369" y="203200"/>
                  <a:pt x="3532554" y="465016"/>
                  <a:pt x="3516923" y="676031"/>
                </a:cubicBezTo>
                <a:cubicBezTo>
                  <a:pt x="3501292" y="887046"/>
                  <a:pt x="3397738" y="1207477"/>
                  <a:pt x="3282461" y="1367692"/>
                </a:cubicBezTo>
                <a:cubicBezTo>
                  <a:pt x="3167184" y="1527907"/>
                  <a:pt x="3108569" y="1557215"/>
                  <a:pt x="2825261" y="1637323"/>
                </a:cubicBezTo>
                <a:cubicBezTo>
                  <a:pt x="2541953" y="1717431"/>
                  <a:pt x="1860061" y="1797538"/>
                  <a:pt x="1582615" y="1848338"/>
                </a:cubicBezTo>
                <a:cubicBezTo>
                  <a:pt x="1305169" y="1899138"/>
                  <a:pt x="1359876" y="1887415"/>
                  <a:pt x="1160584" y="1942123"/>
                </a:cubicBezTo>
                <a:cubicBezTo>
                  <a:pt x="961292" y="1996831"/>
                  <a:pt x="547076" y="2155092"/>
                  <a:pt x="386861" y="2176584"/>
                </a:cubicBezTo>
                <a:cubicBezTo>
                  <a:pt x="226646" y="2198076"/>
                  <a:pt x="252046" y="2102339"/>
                  <a:pt x="199292" y="2071077"/>
                </a:cubicBezTo>
                <a:cubicBezTo>
                  <a:pt x="146538" y="2039816"/>
                  <a:pt x="70338" y="1989015"/>
                  <a:pt x="70338" y="1989015"/>
                </a:cubicBezTo>
              </a:path>
            </a:pathLst>
          </a:custGeom>
          <a:noFill/>
          <a:ln w="25400" cap="flat" cmpd="sng">
            <a:solidFill>
              <a:schemeClr val="accent2"/>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99" name="98 Forma libre"/>
          <p:cNvSpPr>
            <a:spLocks/>
          </p:cNvSpPr>
          <p:nvPr/>
        </p:nvSpPr>
        <p:spPr bwMode="auto">
          <a:xfrm>
            <a:off x="574675" y="1497013"/>
            <a:ext cx="5827713" cy="3344862"/>
          </a:xfrm>
          <a:custGeom>
            <a:avLst/>
            <a:gdLst>
              <a:gd name="T0" fmla="*/ 0 w 5828323"/>
              <a:gd name="T1" fmla="*/ 1187896 h 3344985"/>
              <a:gd name="T2" fmla="*/ 621258 w 5828323"/>
              <a:gd name="T3" fmla="*/ 1551297 h 3344985"/>
              <a:gd name="T4" fmla="*/ 785364 w 5828323"/>
              <a:gd name="T5" fmla="*/ 2137430 h 3344985"/>
              <a:gd name="T6" fmla="*/ 1054967 w 5828323"/>
              <a:gd name="T7" fmla="*/ 2594614 h 3344985"/>
              <a:gd name="T8" fmla="*/ 1570728 w 5828323"/>
              <a:gd name="T9" fmla="*/ 2547723 h 3344985"/>
              <a:gd name="T10" fmla="*/ 2074768 w 5828323"/>
              <a:gd name="T11" fmla="*/ 2301546 h 3344985"/>
              <a:gd name="T12" fmla="*/ 2285762 w 5828323"/>
              <a:gd name="T13" fmla="*/ 2102262 h 3344985"/>
              <a:gd name="T14" fmla="*/ 2918742 w 5828323"/>
              <a:gd name="T15" fmla="*/ 2113985 h 3344985"/>
              <a:gd name="T16" fmla="*/ 3645496 w 5828323"/>
              <a:gd name="T17" fmla="*/ 2160876 h 3344985"/>
              <a:gd name="T18" fmla="*/ 4090927 w 5828323"/>
              <a:gd name="T19" fmla="*/ 2371882 h 3344985"/>
              <a:gd name="T20" fmla="*/ 4337085 w 5828323"/>
              <a:gd name="T21" fmla="*/ 2629780 h 3344985"/>
              <a:gd name="T22" fmla="*/ 4747350 w 5828323"/>
              <a:gd name="T23" fmla="*/ 3040073 h 3344985"/>
              <a:gd name="T24" fmla="*/ 5520993 w 5828323"/>
              <a:gd name="T25" fmla="*/ 3321417 h 3344985"/>
              <a:gd name="T26" fmla="*/ 5685100 w 5828323"/>
              <a:gd name="T27" fmla="*/ 2899402 h 3344985"/>
              <a:gd name="T28" fmla="*/ 5767151 w 5828323"/>
              <a:gd name="T29" fmla="*/ 2348437 h 3344985"/>
              <a:gd name="T30" fmla="*/ 5321722 w 5828323"/>
              <a:gd name="T31" fmla="*/ 2160876 h 3344985"/>
              <a:gd name="T32" fmla="*/ 5075564 w 5828323"/>
              <a:gd name="T33" fmla="*/ 1867809 h 3344985"/>
              <a:gd name="T34" fmla="*/ 4864570 w 5828323"/>
              <a:gd name="T35" fmla="*/ 1668524 h 3344985"/>
              <a:gd name="T36" fmla="*/ 4759073 w 5828323"/>
              <a:gd name="T37" fmla="*/ 1187896 h 3344985"/>
              <a:gd name="T38" fmla="*/ 4442582 w 5828323"/>
              <a:gd name="T39" fmla="*/ 707266 h 3344985"/>
              <a:gd name="T40" fmla="*/ 4337085 w 5828323"/>
              <a:gd name="T41" fmla="*/ 332142 h 3344985"/>
              <a:gd name="T42" fmla="*/ 4137815 w 5828323"/>
              <a:gd name="T43" fmla="*/ 144580 h 3344985"/>
              <a:gd name="T44" fmla="*/ 3786159 w 5828323"/>
              <a:gd name="T45" fmla="*/ 15630 h 3344985"/>
              <a:gd name="T46" fmla="*/ 3387615 w 5828323"/>
              <a:gd name="T47" fmla="*/ 50798 h 3344985"/>
              <a:gd name="T48" fmla="*/ 3000793 w 5828323"/>
              <a:gd name="T49" fmla="*/ 214915 h 3344985"/>
              <a:gd name="T50" fmla="*/ 2250596 w 5828323"/>
              <a:gd name="T51" fmla="*/ 425923 h 3344985"/>
              <a:gd name="T52" fmla="*/ 1523841 w 5828323"/>
              <a:gd name="T53" fmla="*/ 636931 h 3344985"/>
              <a:gd name="T54" fmla="*/ 1172185 w 5828323"/>
              <a:gd name="T55" fmla="*/ 718990 h 3344985"/>
              <a:gd name="T56" fmla="*/ 820530 w 5828323"/>
              <a:gd name="T57" fmla="*/ 836216 h 3344985"/>
              <a:gd name="T58" fmla="*/ 433709 w 5828323"/>
              <a:gd name="T59" fmla="*/ 871384 h 3344985"/>
              <a:gd name="T60" fmla="*/ 117219 w 5828323"/>
              <a:gd name="T61" fmla="*/ 1000332 h 3344985"/>
              <a:gd name="T62" fmla="*/ 117219 w 5828323"/>
              <a:gd name="T63" fmla="*/ 1000332 h 33449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828323" h="3344985">
                <a:moveTo>
                  <a:pt x="0" y="1187939"/>
                </a:moveTo>
                <a:cubicBezTo>
                  <a:pt x="245207" y="1290516"/>
                  <a:pt x="490415" y="1393093"/>
                  <a:pt x="621323" y="1551354"/>
                </a:cubicBezTo>
                <a:cubicBezTo>
                  <a:pt x="752231" y="1709615"/>
                  <a:pt x="713154" y="1963616"/>
                  <a:pt x="785446" y="2137508"/>
                </a:cubicBezTo>
                <a:cubicBezTo>
                  <a:pt x="857738" y="2311400"/>
                  <a:pt x="924169" y="2526323"/>
                  <a:pt x="1055077" y="2594708"/>
                </a:cubicBezTo>
                <a:cubicBezTo>
                  <a:pt x="1185985" y="2663093"/>
                  <a:pt x="1400908" y="2596662"/>
                  <a:pt x="1570892" y="2547816"/>
                </a:cubicBezTo>
                <a:cubicBezTo>
                  <a:pt x="1740876" y="2498970"/>
                  <a:pt x="1955799" y="2375877"/>
                  <a:pt x="2074984" y="2301631"/>
                </a:cubicBezTo>
                <a:cubicBezTo>
                  <a:pt x="2194169" y="2227385"/>
                  <a:pt x="2145323" y="2133600"/>
                  <a:pt x="2286000" y="2102339"/>
                </a:cubicBezTo>
                <a:cubicBezTo>
                  <a:pt x="2426677" y="2071078"/>
                  <a:pt x="2692400" y="2104293"/>
                  <a:pt x="2919046" y="2114062"/>
                </a:cubicBezTo>
                <a:cubicBezTo>
                  <a:pt x="3145692" y="2123831"/>
                  <a:pt x="3450492" y="2117970"/>
                  <a:pt x="3645877" y="2160954"/>
                </a:cubicBezTo>
                <a:cubicBezTo>
                  <a:pt x="3841262" y="2203938"/>
                  <a:pt x="3976077" y="2293815"/>
                  <a:pt x="4091354" y="2371969"/>
                </a:cubicBezTo>
                <a:cubicBezTo>
                  <a:pt x="4206631" y="2450123"/>
                  <a:pt x="4228123" y="2518508"/>
                  <a:pt x="4337538" y="2629877"/>
                </a:cubicBezTo>
                <a:cubicBezTo>
                  <a:pt x="4446953" y="2741246"/>
                  <a:pt x="4550508" y="2924908"/>
                  <a:pt x="4747846" y="3040185"/>
                </a:cubicBezTo>
                <a:cubicBezTo>
                  <a:pt x="4945184" y="3155462"/>
                  <a:pt x="5365261" y="3344985"/>
                  <a:pt x="5521569" y="3321539"/>
                </a:cubicBezTo>
                <a:cubicBezTo>
                  <a:pt x="5677877" y="3298093"/>
                  <a:pt x="5644661" y="3061677"/>
                  <a:pt x="5685692" y="2899508"/>
                </a:cubicBezTo>
                <a:cubicBezTo>
                  <a:pt x="5726723" y="2737339"/>
                  <a:pt x="5828323" y="2471615"/>
                  <a:pt x="5767754" y="2348523"/>
                </a:cubicBezTo>
                <a:cubicBezTo>
                  <a:pt x="5707185" y="2225431"/>
                  <a:pt x="5437554" y="2241062"/>
                  <a:pt x="5322277" y="2160954"/>
                </a:cubicBezTo>
                <a:cubicBezTo>
                  <a:pt x="5207000" y="2080846"/>
                  <a:pt x="5152292" y="1949938"/>
                  <a:pt x="5076092" y="1867877"/>
                </a:cubicBezTo>
                <a:cubicBezTo>
                  <a:pt x="4999892" y="1785816"/>
                  <a:pt x="4917831" y="1781908"/>
                  <a:pt x="4865077" y="1668585"/>
                </a:cubicBezTo>
                <a:cubicBezTo>
                  <a:pt x="4812323" y="1555262"/>
                  <a:pt x="4829908" y="1348155"/>
                  <a:pt x="4759569" y="1187939"/>
                </a:cubicBezTo>
                <a:cubicBezTo>
                  <a:pt x="4689231" y="1027724"/>
                  <a:pt x="4513385" y="849923"/>
                  <a:pt x="4443046" y="707292"/>
                </a:cubicBezTo>
                <a:cubicBezTo>
                  <a:pt x="4372708" y="564661"/>
                  <a:pt x="4388338" y="425938"/>
                  <a:pt x="4337538" y="332154"/>
                </a:cubicBezTo>
                <a:cubicBezTo>
                  <a:pt x="4286738" y="238370"/>
                  <a:pt x="4230077" y="197339"/>
                  <a:pt x="4138246" y="144585"/>
                </a:cubicBezTo>
                <a:cubicBezTo>
                  <a:pt x="4046415" y="91831"/>
                  <a:pt x="3911600" y="31262"/>
                  <a:pt x="3786554" y="15631"/>
                </a:cubicBezTo>
                <a:cubicBezTo>
                  <a:pt x="3661508" y="0"/>
                  <a:pt x="3518877" y="17585"/>
                  <a:pt x="3387969" y="50800"/>
                </a:cubicBezTo>
                <a:cubicBezTo>
                  <a:pt x="3257061" y="84015"/>
                  <a:pt x="3190630" y="152400"/>
                  <a:pt x="3001107" y="214923"/>
                </a:cubicBezTo>
                <a:cubicBezTo>
                  <a:pt x="2811584" y="277446"/>
                  <a:pt x="2250831" y="425939"/>
                  <a:pt x="2250831" y="425939"/>
                </a:cubicBezTo>
                <a:lnTo>
                  <a:pt x="1524000" y="636954"/>
                </a:lnTo>
                <a:cubicBezTo>
                  <a:pt x="1344246" y="685800"/>
                  <a:pt x="1289538" y="685801"/>
                  <a:pt x="1172307" y="719016"/>
                </a:cubicBezTo>
                <a:cubicBezTo>
                  <a:pt x="1055076" y="752231"/>
                  <a:pt x="943707" y="810846"/>
                  <a:pt x="820615" y="836246"/>
                </a:cubicBezTo>
                <a:cubicBezTo>
                  <a:pt x="697523" y="861646"/>
                  <a:pt x="550985" y="844062"/>
                  <a:pt x="433754" y="871416"/>
                </a:cubicBezTo>
                <a:cubicBezTo>
                  <a:pt x="316523" y="898770"/>
                  <a:pt x="117231" y="1000369"/>
                  <a:pt x="117231" y="1000369"/>
                </a:cubicBezTo>
              </a:path>
            </a:pathLst>
          </a:custGeom>
          <a:noFill/>
          <a:ln w="25400" cap="flat" cmpd="sng">
            <a:solidFill>
              <a:schemeClr val="accent2"/>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100" name="99 Redondear rectángulo de esquina diagonal"/>
          <p:cNvSpPr/>
          <p:nvPr/>
        </p:nvSpPr>
        <p:spPr>
          <a:xfrm>
            <a:off x="6804025" y="4652963"/>
            <a:ext cx="647700" cy="360362"/>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2" name="101 Redondear rectángulo de esquina diagonal"/>
          <p:cNvSpPr/>
          <p:nvPr/>
        </p:nvSpPr>
        <p:spPr>
          <a:xfrm>
            <a:off x="6804025" y="4005263"/>
            <a:ext cx="431800" cy="287337"/>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3" name="102 Redondear rectángulo de esquina diagonal"/>
          <p:cNvSpPr/>
          <p:nvPr/>
        </p:nvSpPr>
        <p:spPr>
          <a:xfrm>
            <a:off x="6156325" y="4868863"/>
            <a:ext cx="360363" cy="215900"/>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4" name="103 Redondear rectángulo de esquina diagonal"/>
          <p:cNvSpPr/>
          <p:nvPr/>
        </p:nvSpPr>
        <p:spPr>
          <a:xfrm>
            <a:off x="6443663" y="3716338"/>
            <a:ext cx="360362" cy="217487"/>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6" name="105 Forma libre"/>
          <p:cNvSpPr>
            <a:spLocks/>
          </p:cNvSpPr>
          <p:nvPr/>
        </p:nvSpPr>
        <p:spPr bwMode="auto">
          <a:xfrm>
            <a:off x="4829175" y="2473325"/>
            <a:ext cx="3902075" cy="3230563"/>
          </a:xfrm>
          <a:custGeom>
            <a:avLst/>
            <a:gdLst>
              <a:gd name="T0" fmla="*/ 3704725 w 3901831"/>
              <a:gd name="T1" fmla="*/ 0 h 3229707"/>
              <a:gd name="T2" fmla="*/ 3317838 w 3901831"/>
              <a:gd name="T3" fmla="*/ 328333 h 3229707"/>
              <a:gd name="T4" fmla="*/ 2801990 w 3901831"/>
              <a:gd name="T5" fmla="*/ 809108 h 3229707"/>
              <a:gd name="T6" fmla="*/ 2286144 w 3901831"/>
              <a:gd name="T7" fmla="*/ 1219524 h 3229707"/>
              <a:gd name="T8" fmla="*/ 1934428 w 3901831"/>
              <a:gd name="T9" fmla="*/ 1207798 h 3229707"/>
              <a:gd name="T10" fmla="*/ 1594438 w 3901831"/>
              <a:gd name="T11" fmla="*/ 1149167 h 3229707"/>
              <a:gd name="T12" fmla="*/ 1524096 w 3901831"/>
              <a:gd name="T13" fmla="*/ 1301607 h 3229707"/>
              <a:gd name="T14" fmla="*/ 1664782 w 3901831"/>
              <a:gd name="T15" fmla="*/ 1747202 h 3229707"/>
              <a:gd name="T16" fmla="*/ 1570991 w 3901831"/>
              <a:gd name="T17" fmla="*/ 2075535 h 3229707"/>
              <a:gd name="T18" fmla="*/ 1184105 w 3901831"/>
              <a:gd name="T19" fmla="*/ 2392143 h 3229707"/>
              <a:gd name="T20" fmla="*/ 351714 w 3901831"/>
              <a:gd name="T21" fmla="*/ 2450772 h 3229707"/>
              <a:gd name="T22" fmla="*/ 23447 w 3901831"/>
              <a:gd name="T23" fmla="*/ 2837737 h 3229707"/>
              <a:gd name="T24" fmla="*/ 492400 w 3901831"/>
              <a:gd name="T25" fmla="*/ 3224701 h 3229707"/>
              <a:gd name="T26" fmla="*/ 1008247 w 3901831"/>
              <a:gd name="T27" fmla="*/ 2802560 h 3229707"/>
              <a:gd name="T28" fmla="*/ 1793743 w 3901831"/>
              <a:gd name="T29" fmla="*/ 2732201 h 3229707"/>
              <a:gd name="T30" fmla="*/ 2462001 w 3901831"/>
              <a:gd name="T31" fmla="*/ 2861189 h 3229707"/>
              <a:gd name="T32" fmla="*/ 2813715 w 3901831"/>
              <a:gd name="T33" fmla="*/ 2614940 h 3229707"/>
              <a:gd name="T34" fmla="*/ 2966124 w 3901831"/>
              <a:gd name="T35" fmla="*/ 2134166 h 3229707"/>
              <a:gd name="T36" fmla="*/ 3294391 w 3901831"/>
              <a:gd name="T37" fmla="*/ 1665119 h 3229707"/>
              <a:gd name="T38" fmla="*/ 3270944 w 3901831"/>
              <a:gd name="T39" fmla="*/ 1348512 h 3229707"/>
              <a:gd name="T40" fmla="*/ 3810239 w 3901831"/>
              <a:gd name="T41" fmla="*/ 727024 h 3229707"/>
              <a:gd name="T42" fmla="*/ 3821962 w 3901831"/>
              <a:gd name="T43" fmla="*/ 105536 h 3229707"/>
              <a:gd name="T44" fmla="*/ 3821962 w 3901831"/>
              <a:gd name="T45" fmla="*/ 128988 h 32297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01831" h="3229707">
                <a:moveTo>
                  <a:pt x="3704492" y="0"/>
                </a:moveTo>
                <a:cubicBezTo>
                  <a:pt x="3586284" y="96715"/>
                  <a:pt x="3468076" y="193431"/>
                  <a:pt x="3317630" y="328246"/>
                </a:cubicBezTo>
                <a:cubicBezTo>
                  <a:pt x="3167184" y="463062"/>
                  <a:pt x="2973753" y="660401"/>
                  <a:pt x="2801815" y="808893"/>
                </a:cubicBezTo>
                <a:cubicBezTo>
                  <a:pt x="2629877" y="957385"/>
                  <a:pt x="2430585" y="1152769"/>
                  <a:pt x="2286000" y="1219200"/>
                </a:cubicBezTo>
                <a:cubicBezTo>
                  <a:pt x="2141415" y="1285631"/>
                  <a:pt x="2049584" y="1219200"/>
                  <a:pt x="1934307" y="1207477"/>
                </a:cubicBezTo>
                <a:cubicBezTo>
                  <a:pt x="1819030" y="1195754"/>
                  <a:pt x="1662722" y="1133231"/>
                  <a:pt x="1594338" y="1148862"/>
                </a:cubicBezTo>
                <a:cubicBezTo>
                  <a:pt x="1525954" y="1164493"/>
                  <a:pt x="1512277" y="1201616"/>
                  <a:pt x="1524000" y="1301262"/>
                </a:cubicBezTo>
                <a:cubicBezTo>
                  <a:pt x="1535723" y="1400908"/>
                  <a:pt x="1656862" y="1617785"/>
                  <a:pt x="1664677" y="1746739"/>
                </a:cubicBezTo>
                <a:cubicBezTo>
                  <a:pt x="1672492" y="1875693"/>
                  <a:pt x="1651000" y="1967524"/>
                  <a:pt x="1570892" y="2074985"/>
                </a:cubicBezTo>
                <a:cubicBezTo>
                  <a:pt x="1490784" y="2182447"/>
                  <a:pt x="1387230" y="2328985"/>
                  <a:pt x="1184030" y="2391508"/>
                </a:cubicBezTo>
                <a:cubicBezTo>
                  <a:pt x="980830" y="2454031"/>
                  <a:pt x="545123" y="2375877"/>
                  <a:pt x="351692" y="2450123"/>
                </a:cubicBezTo>
                <a:cubicBezTo>
                  <a:pt x="158261" y="2524369"/>
                  <a:pt x="0" y="2708031"/>
                  <a:pt x="23446" y="2836985"/>
                </a:cubicBezTo>
                <a:cubicBezTo>
                  <a:pt x="46892" y="2965939"/>
                  <a:pt x="328246" y="3229707"/>
                  <a:pt x="492369" y="3223846"/>
                </a:cubicBezTo>
                <a:cubicBezTo>
                  <a:pt x="656492" y="3217985"/>
                  <a:pt x="791307" y="2883877"/>
                  <a:pt x="1008184" y="2801816"/>
                </a:cubicBezTo>
                <a:cubicBezTo>
                  <a:pt x="1225061" y="2719755"/>
                  <a:pt x="1551353" y="2721708"/>
                  <a:pt x="1793630" y="2731477"/>
                </a:cubicBezTo>
                <a:cubicBezTo>
                  <a:pt x="2035907" y="2741246"/>
                  <a:pt x="2291861" y="2879969"/>
                  <a:pt x="2461846" y="2860431"/>
                </a:cubicBezTo>
                <a:cubicBezTo>
                  <a:pt x="2631831" y="2840893"/>
                  <a:pt x="2729523" y="2735385"/>
                  <a:pt x="2813538" y="2614246"/>
                </a:cubicBezTo>
                <a:cubicBezTo>
                  <a:pt x="2897553" y="2493108"/>
                  <a:pt x="2885830" y="2291861"/>
                  <a:pt x="2965938" y="2133600"/>
                </a:cubicBezTo>
                <a:cubicBezTo>
                  <a:pt x="3046046" y="1975339"/>
                  <a:pt x="3243384" y="1795585"/>
                  <a:pt x="3294184" y="1664677"/>
                </a:cubicBezTo>
                <a:cubicBezTo>
                  <a:pt x="3344984" y="1533769"/>
                  <a:pt x="3184769" y="1504462"/>
                  <a:pt x="3270738" y="1348154"/>
                </a:cubicBezTo>
                <a:cubicBezTo>
                  <a:pt x="3356707" y="1191846"/>
                  <a:pt x="3718169" y="933939"/>
                  <a:pt x="3810000" y="726831"/>
                </a:cubicBezTo>
                <a:cubicBezTo>
                  <a:pt x="3901831" y="519723"/>
                  <a:pt x="3819769" y="205154"/>
                  <a:pt x="3821723" y="105508"/>
                </a:cubicBezTo>
                <a:cubicBezTo>
                  <a:pt x="3823677" y="5862"/>
                  <a:pt x="3822700" y="67408"/>
                  <a:pt x="3821723" y="128954"/>
                </a:cubicBezTo>
              </a:path>
            </a:pathLst>
          </a:custGeom>
          <a:noFill/>
          <a:ln w="25400" cap="flat" cmpd="sng">
            <a:solidFill>
              <a:schemeClr val="accent2"/>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cxnSp>
        <p:nvCxnSpPr>
          <p:cNvPr id="123" name="122 Conector recto"/>
          <p:cNvCxnSpPr>
            <a:cxnSpLocks noChangeShapeType="1"/>
          </p:cNvCxnSpPr>
          <p:nvPr/>
        </p:nvCxnSpPr>
        <p:spPr bwMode="auto">
          <a:xfrm>
            <a:off x="6630988" y="6291263"/>
            <a:ext cx="649287" cy="0"/>
          </a:xfrm>
          <a:prstGeom prst="line">
            <a:avLst/>
          </a:prstGeom>
          <a:noFill/>
          <a:ln w="38100">
            <a:solidFill>
              <a:schemeClr val="accent2"/>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133" name="132 Redondear rectángulo de esquina diagonal"/>
          <p:cNvSpPr/>
          <p:nvPr/>
        </p:nvSpPr>
        <p:spPr>
          <a:xfrm>
            <a:off x="4211638" y="2276475"/>
            <a:ext cx="431800" cy="288925"/>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34" name="133 Redondear rectángulo de esquina diagonal"/>
          <p:cNvSpPr/>
          <p:nvPr/>
        </p:nvSpPr>
        <p:spPr>
          <a:xfrm>
            <a:off x="3348038" y="2852738"/>
            <a:ext cx="431800" cy="288925"/>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36" name="1 Título"/>
          <p:cNvSpPr txBox="1">
            <a:spLocks/>
          </p:cNvSpPr>
          <p:nvPr/>
        </p:nvSpPr>
        <p:spPr>
          <a:xfrm>
            <a:off x="838200" y="0"/>
            <a:ext cx="4525963" cy="836613"/>
          </a:xfrm>
          <a:prstGeom prst="rect">
            <a:avLst/>
          </a:prstGeom>
        </p:spPr>
        <p:txBody>
          <a:bodyPr anchor="ctr">
            <a:normAutofit/>
          </a:bodyPr>
          <a:lstStyle/>
          <a:p>
            <a:pPr algn="ctr" fontAlgn="auto">
              <a:spcAft>
                <a:spcPts val="0"/>
              </a:spcAft>
              <a:defRPr/>
            </a:pPr>
            <a:r>
              <a:rPr lang="es-ES" sz="2400" dirty="0">
                <a:latin typeface="+mj-lt"/>
                <a:ea typeface="+mj-ea"/>
                <a:cs typeface="+mj-cs"/>
              </a:rPr>
              <a:t>Contratos territoriales</a:t>
            </a:r>
          </a:p>
        </p:txBody>
      </p:sp>
      <p:sp>
        <p:nvSpPr>
          <p:cNvPr id="26683" name="139 CuadroTexto"/>
          <p:cNvSpPr txBox="1">
            <a:spLocks noChangeArrowheads="1"/>
          </p:cNvSpPr>
          <p:nvPr/>
        </p:nvSpPr>
        <p:spPr bwMode="auto">
          <a:xfrm>
            <a:off x="7380288" y="5805488"/>
            <a:ext cx="15128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es-ES" sz="1800"/>
          </a:p>
          <a:p>
            <a:pPr eaLnBrk="1" hangingPunct="1"/>
            <a:r>
              <a:rPr lang="es-ES" sz="1800"/>
              <a:t>Habilidades</a:t>
            </a:r>
          </a:p>
        </p:txBody>
      </p:sp>
      <p:sp>
        <p:nvSpPr>
          <p:cNvPr id="26684" name="2 Marcador de número de diapositiva"/>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A759086-E39F-DA4E-9747-FB07E0748B5C}" type="slidenum">
              <a:rPr lang="es-ES" sz="1400">
                <a:solidFill>
                  <a:srgbClr val="FF0000"/>
                </a:solidFill>
                <a:latin typeface="Calibri" charset="0"/>
                <a:cs typeface="Arial" charset="0"/>
              </a:rPr>
              <a:pPr eaLnBrk="1" hangingPunct="1"/>
              <a:t>39</a:t>
            </a:fld>
            <a:endParaRPr lang="es-ES" sz="1400">
              <a:solidFill>
                <a:srgbClr val="FF0000"/>
              </a:solidFill>
              <a:latin typeface="Calibri" charset="0"/>
              <a:cs typeface="Arial" charset="0"/>
            </a:endParaRPr>
          </a:p>
        </p:txBody>
      </p:sp>
    </p:spTree>
    <p:extLst>
      <p:ext uri="{BB962C8B-B14F-4D97-AF65-F5344CB8AC3E}">
        <p14:creationId xmlns:p14="http://schemas.microsoft.com/office/powerpoint/2010/main" val="28445032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01918"/>
            <a:ext cx="8229600" cy="1143000"/>
          </a:xfrm>
        </p:spPr>
        <p:txBody>
          <a:bodyPr>
            <a:normAutofit/>
          </a:bodyPr>
          <a:lstStyle/>
          <a:p>
            <a:r>
              <a:rPr lang="es-ES" sz="2800" dirty="0" smtClean="0"/>
              <a:t>Proyección de la población mundial por continentes</a:t>
            </a:r>
            <a:endParaRPr lang="es-ES" sz="2800" dirty="0"/>
          </a:p>
        </p:txBody>
      </p:sp>
      <p:pic>
        <p:nvPicPr>
          <p:cNvPr id="4" name="Marcador de contenido 3"/>
          <p:cNvPicPr>
            <a:picLocks noGrp="1" noChangeAspect="1"/>
          </p:cNvPicPr>
          <p:nvPr>
            <p:ph idx="1"/>
          </p:nvPr>
        </p:nvPicPr>
        <p:blipFill>
          <a:blip r:embed="rId2"/>
          <a:srcRect l="-22732" r="-22732"/>
          <a:stretch>
            <a:fillRect/>
          </a:stretch>
        </p:blipFill>
        <p:spPr>
          <a:xfrm>
            <a:off x="152400" y="1244918"/>
            <a:ext cx="8818880" cy="5287962"/>
          </a:xfrm>
        </p:spPr>
      </p:pic>
    </p:spTree>
    <p:extLst>
      <p:ext uri="{BB962C8B-B14F-4D97-AF65-F5344CB8AC3E}">
        <p14:creationId xmlns:p14="http://schemas.microsoft.com/office/powerpoint/2010/main" val="307687759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84 Llamada con línea 3"/>
          <p:cNvSpPr/>
          <p:nvPr/>
        </p:nvSpPr>
        <p:spPr>
          <a:xfrm>
            <a:off x="5795963" y="2060575"/>
            <a:ext cx="936625" cy="936625"/>
          </a:xfrm>
          <a:prstGeom prst="borderCallout3">
            <a:avLst>
              <a:gd name="adj1" fmla="val -88950"/>
              <a:gd name="adj2" fmla="val 19218"/>
              <a:gd name="adj3" fmla="val -53885"/>
              <a:gd name="adj4" fmla="val -19172"/>
              <a:gd name="adj5" fmla="val 100000"/>
              <a:gd name="adj6" fmla="val -16667"/>
              <a:gd name="adj7" fmla="val 112963"/>
              <a:gd name="adj8" fmla="val -8333"/>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5" name="4 Forma libre"/>
          <p:cNvSpPr/>
          <p:nvPr/>
        </p:nvSpPr>
        <p:spPr>
          <a:xfrm>
            <a:off x="1042988" y="1125538"/>
            <a:ext cx="7165975" cy="5067300"/>
          </a:xfrm>
          <a:custGeom>
            <a:avLst/>
            <a:gdLst>
              <a:gd name="connsiteX0" fmla="*/ 2295769 w 7164754"/>
              <a:gd name="connsiteY0" fmla="*/ 541215 h 5068277"/>
              <a:gd name="connsiteX1" fmla="*/ 1381369 w 7164754"/>
              <a:gd name="connsiteY1" fmla="*/ 330200 h 5068277"/>
              <a:gd name="connsiteX2" fmla="*/ 865554 w 7164754"/>
              <a:gd name="connsiteY2" fmla="*/ 728785 h 5068277"/>
              <a:gd name="connsiteX3" fmla="*/ 361461 w 7164754"/>
              <a:gd name="connsiteY3" fmla="*/ 1256323 h 5068277"/>
              <a:gd name="connsiteX4" fmla="*/ 302846 w 7164754"/>
              <a:gd name="connsiteY4" fmla="*/ 2123831 h 5068277"/>
              <a:gd name="connsiteX5" fmla="*/ 33215 w 7164754"/>
              <a:gd name="connsiteY5" fmla="*/ 2956169 h 5068277"/>
              <a:gd name="connsiteX6" fmla="*/ 103554 w 7164754"/>
              <a:gd name="connsiteY6" fmla="*/ 3565769 h 5068277"/>
              <a:gd name="connsiteX7" fmla="*/ 607646 w 7164754"/>
              <a:gd name="connsiteY7" fmla="*/ 4562231 h 5068277"/>
              <a:gd name="connsiteX8" fmla="*/ 1756508 w 7164754"/>
              <a:gd name="connsiteY8" fmla="*/ 5066323 h 5068277"/>
              <a:gd name="connsiteX9" fmla="*/ 3128108 w 7164754"/>
              <a:gd name="connsiteY9" fmla="*/ 4573954 h 5068277"/>
              <a:gd name="connsiteX10" fmla="*/ 4359031 w 7164754"/>
              <a:gd name="connsiteY10" fmla="*/ 4867031 h 5068277"/>
              <a:gd name="connsiteX11" fmla="*/ 5203092 w 7164754"/>
              <a:gd name="connsiteY11" fmla="*/ 4620846 h 5068277"/>
              <a:gd name="connsiteX12" fmla="*/ 6527800 w 7164754"/>
              <a:gd name="connsiteY12" fmla="*/ 4527061 h 5068277"/>
              <a:gd name="connsiteX13" fmla="*/ 7102231 w 7164754"/>
              <a:gd name="connsiteY13" fmla="*/ 3061677 h 5068277"/>
              <a:gd name="connsiteX14" fmla="*/ 6902938 w 7164754"/>
              <a:gd name="connsiteY14" fmla="*/ 1584569 h 5068277"/>
              <a:gd name="connsiteX15" fmla="*/ 6211277 w 7164754"/>
              <a:gd name="connsiteY15" fmla="*/ 611554 h 5068277"/>
              <a:gd name="connsiteX16" fmla="*/ 5109308 w 7164754"/>
              <a:gd name="connsiteY16" fmla="*/ 506046 h 5068277"/>
              <a:gd name="connsiteX17" fmla="*/ 4007338 w 7164754"/>
              <a:gd name="connsiteY17" fmla="*/ 517769 h 5068277"/>
              <a:gd name="connsiteX18" fmla="*/ 3421184 w 7164754"/>
              <a:gd name="connsiteY18" fmla="*/ 1954 h 5068277"/>
              <a:gd name="connsiteX19" fmla="*/ 2295769 w 7164754"/>
              <a:gd name="connsiteY19" fmla="*/ 541215 h 5068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64754" h="5068277">
                <a:moveTo>
                  <a:pt x="2295769" y="541215"/>
                </a:moveTo>
                <a:cubicBezTo>
                  <a:pt x="1955800" y="595923"/>
                  <a:pt x="1619738" y="298938"/>
                  <a:pt x="1381369" y="330200"/>
                </a:cubicBezTo>
                <a:cubicBezTo>
                  <a:pt x="1143000" y="361462"/>
                  <a:pt x="1035539" y="574431"/>
                  <a:pt x="865554" y="728785"/>
                </a:cubicBezTo>
                <a:cubicBezTo>
                  <a:pt x="695569" y="883139"/>
                  <a:pt x="455246" y="1023815"/>
                  <a:pt x="361461" y="1256323"/>
                </a:cubicBezTo>
                <a:cubicBezTo>
                  <a:pt x="267676" y="1488831"/>
                  <a:pt x="357554" y="1840523"/>
                  <a:pt x="302846" y="2123831"/>
                </a:cubicBezTo>
                <a:cubicBezTo>
                  <a:pt x="248138" y="2407139"/>
                  <a:pt x="66430" y="2715846"/>
                  <a:pt x="33215" y="2956169"/>
                </a:cubicBezTo>
                <a:cubicBezTo>
                  <a:pt x="0" y="3196492"/>
                  <a:pt x="7815" y="3298092"/>
                  <a:pt x="103554" y="3565769"/>
                </a:cubicBezTo>
                <a:cubicBezTo>
                  <a:pt x="199293" y="3833446"/>
                  <a:pt x="332154" y="4312139"/>
                  <a:pt x="607646" y="4562231"/>
                </a:cubicBezTo>
                <a:cubicBezTo>
                  <a:pt x="883138" y="4812323"/>
                  <a:pt x="1336431" y="5064369"/>
                  <a:pt x="1756508" y="5066323"/>
                </a:cubicBezTo>
                <a:cubicBezTo>
                  <a:pt x="2176585" y="5068277"/>
                  <a:pt x="2694354" y="4607169"/>
                  <a:pt x="3128108" y="4573954"/>
                </a:cubicBezTo>
                <a:cubicBezTo>
                  <a:pt x="3561862" y="4540739"/>
                  <a:pt x="4013200" y="4859216"/>
                  <a:pt x="4359031" y="4867031"/>
                </a:cubicBezTo>
                <a:cubicBezTo>
                  <a:pt x="4704862" y="4874846"/>
                  <a:pt x="4841631" y="4677508"/>
                  <a:pt x="5203092" y="4620846"/>
                </a:cubicBezTo>
                <a:cubicBezTo>
                  <a:pt x="5564553" y="4564184"/>
                  <a:pt x="6211277" y="4786923"/>
                  <a:pt x="6527800" y="4527061"/>
                </a:cubicBezTo>
                <a:cubicBezTo>
                  <a:pt x="6844323" y="4267200"/>
                  <a:pt x="7039708" y="3552092"/>
                  <a:pt x="7102231" y="3061677"/>
                </a:cubicBezTo>
                <a:cubicBezTo>
                  <a:pt x="7164754" y="2571262"/>
                  <a:pt x="7051430" y="1992923"/>
                  <a:pt x="6902938" y="1584569"/>
                </a:cubicBezTo>
                <a:cubicBezTo>
                  <a:pt x="6754446" y="1176215"/>
                  <a:pt x="6510215" y="791308"/>
                  <a:pt x="6211277" y="611554"/>
                </a:cubicBezTo>
                <a:cubicBezTo>
                  <a:pt x="5912339" y="431800"/>
                  <a:pt x="5476631" y="521677"/>
                  <a:pt x="5109308" y="506046"/>
                </a:cubicBezTo>
                <a:cubicBezTo>
                  <a:pt x="4741985" y="490415"/>
                  <a:pt x="4288692" y="601784"/>
                  <a:pt x="4007338" y="517769"/>
                </a:cubicBezTo>
                <a:cubicBezTo>
                  <a:pt x="3725984" y="433754"/>
                  <a:pt x="3714261" y="0"/>
                  <a:pt x="3421184" y="1954"/>
                </a:cubicBezTo>
                <a:cubicBezTo>
                  <a:pt x="3128107" y="3908"/>
                  <a:pt x="2635738" y="486507"/>
                  <a:pt x="2295769" y="541215"/>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cxnSp>
        <p:nvCxnSpPr>
          <p:cNvPr id="7" name="6 Conector recto de flecha"/>
          <p:cNvCxnSpPr>
            <a:cxnSpLocks noChangeShapeType="1"/>
          </p:cNvCxnSpPr>
          <p:nvPr/>
        </p:nvCxnSpPr>
        <p:spPr bwMode="auto">
          <a:xfrm>
            <a:off x="4140200" y="981075"/>
            <a:ext cx="215900" cy="792163"/>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2" name="11 Conector recto de flecha"/>
          <p:cNvCxnSpPr>
            <a:cxnSpLocks noChangeShapeType="1"/>
          </p:cNvCxnSpPr>
          <p:nvPr/>
        </p:nvCxnSpPr>
        <p:spPr bwMode="auto">
          <a:xfrm>
            <a:off x="1331913" y="1989138"/>
            <a:ext cx="863600" cy="647700"/>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6" name="15 Conector recto de flecha"/>
          <p:cNvCxnSpPr>
            <a:cxnSpLocks noChangeShapeType="1"/>
          </p:cNvCxnSpPr>
          <p:nvPr/>
        </p:nvCxnSpPr>
        <p:spPr bwMode="auto">
          <a:xfrm>
            <a:off x="755650" y="4149725"/>
            <a:ext cx="936625" cy="71438"/>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8" name="17 Conector recto de flecha"/>
          <p:cNvCxnSpPr>
            <a:cxnSpLocks noChangeShapeType="1"/>
          </p:cNvCxnSpPr>
          <p:nvPr/>
        </p:nvCxnSpPr>
        <p:spPr bwMode="auto">
          <a:xfrm flipH="1">
            <a:off x="1763713" y="5876925"/>
            <a:ext cx="720725" cy="576263"/>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0" name="19 Conector recto de flecha"/>
          <p:cNvCxnSpPr>
            <a:cxnSpLocks noChangeShapeType="1"/>
          </p:cNvCxnSpPr>
          <p:nvPr/>
        </p:nvCxnSpPr>
        <p:spPr bwMode="auto">
          <a:xfrm>
            <a:off x="4211638" y="5661025"/>
            <a:ext cx="0" cy="863600"/>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2" name="21 Conector recto de flecha"/>
          <p:cNvCxnSpPr>
            <a:cxnSpLocks noChangeShapeType="1"/>
          </p:cNvCxnSpPr>
          <p:nvPr/>
        </p:nvCxnSpPr>
        <p:spPr bwMode="auto">
          <a:xfrm flipH="1">
            <a:off x="6011863" y="1341438"/>
            <a:ext cx="144462" cy="792162"/>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4" name="23 Conector recto de flecha"/>
          <p:cNvCxnSpPr>
            <a:cxnSpLocks noChangeShapeType="1"/>
          </p:cNvCxnSpPr>
          <p:nvPr/>
        </p:nvCxnSpPr>
        <p:spPr bwMode="auto">
          <a:xfrm flipH="1">
            <a:off x="7596188" y="2060575"/>
            <a:ext cx="792162" cy="504825"/>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6" name="25 Conector recto de flecha"/>
          <p:cNvCxnSpPr>
            <a:cxnSpLocks noChangeShapeType="1"/>
          </p:cNvCxnSpPr>
          <p:nvPr/>
        </p:nvCxnSpPr>
        <p:spPr bwMode="auto">
          <a:xfrm flipH="1">
            <a:off x="7956550" y="3716338"/>
            <a:ext cx="792163" cy="0"/>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28" name="27 Conector recto de flecha"/>
          <p:cNvCxnSpPr>
            <a:cxnSpLocks noChangeShapeType="1"/>
          </p:cNvCxnSpPr>
          <p:nvPr/>
        </p:nvCxnSpPr>
        <p:spPr bwMode="auto">
          <a:xfrm flipH="1" flipV="1">
            <a:off x="7956550" y="4941888"/>
            <a:ext cx="792163" cy="431800"/>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32" name="31 Conector recto de flecha"/>
          <p:cNvCxnSpPr>
            <a:cxnSpLocks noChangeShapeType="1"/>
          </p:cNvCxnSpPr>
          <p:nvPr/>
        </p:nvCxnSpPr>
        <p:spPr bwMode="auto">
          <a:xfrm flipH="1" flipV="1">
            <a:off x="6156325" y="5805488"/>
            <a:ext cx="215900" cy="719137"/>
          </a:xfrm>
          <a:prstGeom prst="straightConnector1">
            <a:avLst/>
          </a:prstGeom>
          <a:noFill/>
          <a:ln w="38100">
            <a:solidFill>
              <a:schemeClr val="tx1"/>
            </a:solidFill>
            <a:round/>
            <a:headEnd type="arrow" w="med" len="med"/>
            <a:tailEnd type="arrow" w="med" len="me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47" name="46 Elipse"/>
          <p:cNvSpPr>
            <a:spLocks noChangeArrowheads="1"/>
          </p:cNvSpPr>
          <p:nvPr/>
        </p:nvSpPr>
        <p:spPr bwMode="auto">
          <a:xfrm>
            <a:off x="2987675" y="2565400"/>
            <a:ext cx="144463" cy="14287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48" name="47 Elipse"/>
          <p:cNvSpPr>
            <a:spLocks noChangeArrowheads="1"/>
          </p:cNvSpPr>
          <p:nvPr/>
        </p:nvSpPr>
        <p:spPr bwMode="auto">
          <a:xfrm>
            <a:off x="3140075" y="2717800"/>
            <a:ext cx="144463" cy="142875"/>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49" name="48 Elipse"/>
          <p:cNvSpPr>
            <a:spLocks noChangeArrowheads="1"/>
          </p:cNvSpPr>
          <p:nvPr/>
        </p:nvSpPr>
        <p:spPr bwMode="auto">
          <a:xfrm>
            <a:off x="3132138" y="2924175"/>
            <a:ext cx="144462" cy="144463"/>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0" name="49 Elipse"/>
          <p:cNvSpPr>
            <a:spLocks noChangeArrowheads="1"/>
          </p:cNvSpPr>
          <p:nvPr/>
        </p:nvSpPr>
        <p:spPr bwMode="auto">
          <a:xfrm>
            <a:off x="2843213" y="2997200"/>
            <a:ext cx="144462" cy="144463"/>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1" name="50 Elipse"/>
          <p:cNvSpPr>
            <a:spLocks noChangeArrowheads="1"/>
          </p:cNvSpPr>
          <p:nvPr/>
        </p:nvSpPr>
        <p:spPr bwMode="auto">
          <a:xfrm>
            <a:off x="2987675" y="3213100"/>
            <a:ext cx="144463" cy="144463"/>
          </a:xfrm>
          <a:prstGeom prst="ellipse">
            <a:avLst/>
          </a:prstGeom>
          <a:gradFill rotWithShape="1">
            <a:gsLst>
              <a:gs pos="0">
                <a:srgbClr val="BCBCBC"/>
              </a:gs>
              <a:gs pos="35001">
                <a:srgbClr val="D0D0D0"/>
              </a:gs>
              <a:gs pos="100000">
                <a:srgbClr val="EDEDED"/>
              </a:gs>
            </a:gsLst>
            <a:lin ang="16200000" scaled="1"/>
          </a:gradFill>
          <a:ln w="9525">
            <a:solidFill>
              <a:srgbClr val="000000"/>
            </a:solidFill>
            <a:round/>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2" name="51 Triángulo isósceles"/>
          <p:cNvSpPr>
            <a:spLocks noChangeArrowheads="1"/>
          </p:cNvSpPr>
          <p:nvPr/>
        </p:nvSpPr>
        <p:spPr bwMode="auto">
          <a:xfrm>
            <a:off x="4716463" y="2565400"/>
            <a:ext cx="215900" cy="142875"/>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3" name="52 Triángulo isósceles"/>
          <p:cNvSpPr>
            <a:spLocks noChangeArrowheads="1"/>
          </p:cNvSpPr>
          <p:nvPr/>
        </p:nvSpPr>
        <p:spPr bwMode="auto">
          <a:xfrm>
            <a:off x="4868863" y="2717800"/>
            <a:ext cx="215900" cy="142875"/>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4" name="53 Triángulo isósceles"/>
          <p:cNvSpPr>
            <a:spLocks noChangeArrowheads="1"/>
          </p:cNvSpPr>
          <p:nvPr/>
        </p:nvSpPr>
        <p:spPr bwMode="auto">
          <a:xfrm>
            <a:off x="5021263" y="2870200"/>
            <a:ext cx="215900" cy="142875"/>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5" name="54 Triángulo isósceles"/>
          <p:cNvSpPr>
            <a:spLocks noChangeArrowheads="1"/>
          </p:cNvSpPr>
          <p:nvPr/>
        </p:nvSpPr>
        <p:spPr bwMode="auto">
          <a:xfrm>
            <a:off x="4859338" y="3068638"/>
            <a:ext cx="217487" cy="144462"/>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6" name="55 Triángulo isósceles"/>
          <p:cNvSpPr>
            <a:spLocks noChangeArrowheads="1"/>
          </p:cNvSpPr>
          <p:nvPr/>
        </p:nvSpPr>
        <p:spPr bwMode="auto">
          <a:xfrm>
            <a:off x="4572000" y="3068638"/>
            <a:ext cx="215900" cy="144462"/>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7" name="56 Triángulo isósceles"/>
          <p:cNvSpPr>
            <a:spLocks noChangeArrowheads="1"/>
          </p:cNvSpPr>
          <p:nvPr/>
        </p:nvSpPr>
        <p:spPr bwMode="auto">
          <a:xfrm>
            <a:off x="4572000" y="2852738"/>
            <a:ext cx="215900" cy="144462"/>
          </a:xfrm>
          <a:prstGeom prst="triangle">
            <a:avLst>
              <a:gd name="adj" fmla="val 50000"/>
            </a:avLst>
          </a:prstGeom>
          <a:gradFill rotWithShape="1">
            <a:gsLst>
              <a:gs pos="0">
                <a:srgbClr val="8AD8FF"/>
              </a:gs>
              <a:gs pos="35001">
                <a:srgbClr val="AEE2FF"/>
              </a:gs>
              <a:gs pos="100000">
                <a:srgbClr val="DEF3FF"/>
              </a:gs>
            </a:gsLst>
            <a:lin ang="16200000" scaled="1"/>
          </a:gradFill>
          <a:ln w="9525">
            <a:solidFill>
              <a:srgbClr val="009CD9"/>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8" name="57 Hexágono"/>
          <p:cNvSpPr>
            <a:spLocks noChangeArrowheads="1"/>
          </p:cNvSpPr>
          <p:nvPr/>
        </p:nvSpPr>
        <p:spPr bwMode="auto">
          <a:xfrm>
            <a:off x="5867400" y="2636838"/>
            <a:ext cx="217488" cy="215900"/>
          </a:xfrm>
          <a:prstGeom prst="hexagon">
            <a:avLst>
              <a:gd name="adj" fmla="val 25002"/>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59" name="58 Hexágono"/>
          <p:cNvSpPr>
            <a:spLocks noChangeArrowheads="1"/>
          </p:cNvSpPr>
          <p:nvPr/>
        </p:nvSpPr>
        <p:spPr bwMode="auto">
          <a:xfrm>
            <a:off x="6084888" y="2636838"/>
            <a:ext cx="215900" cy="215900"/>
          </a:xfrm>
          <a:prstGeom prst="hexagon">
            <a:avLst>
              <a:gd name="adj" fmla="val 25000"/>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0" name="59 Hexágono"/>
          <p:cNvSpPr>
            <a:spLocks noChangeArrowheads="1"/>
          </p:cNvSpPr>
          <p:nvPr/>
        </p:nvSpPr>
        <p:spPr bwMode="auto">
          <a:xfrm>
            <a:off x="6300788" y="2852738"/>
            <a:ext cx="215900" cy="215900"/>
          </a:xfrm>
          <a:prstGeom prst="hexagon">
            <a:avLst>
              <a:gd name="adj" fmla="val 25000"/>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1" name="60 Hexágono"/>
          <p:cNvSpPr>
            <a:spLocks noChangeArrowheads="1"/>
          </p:cNvSpPr>
          <p:nvPr/>
        </p:nvSpPr>
        <p:spPr bwMode="auto">
          <a:xfrm>
            <a:off x="6156325" y="2276475"/>
            <a:ext cx="215900" cy="215900"/>
          </a:xfrm>
          <a:prstGeom prst="hexagon">
            <a:avLst>
              <a:gd name="adj" fmla="val 25000"/>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2" name="61 Hexágono"/>
          <p:cNvSpPr>
            <a:spLocks noChangeArrowheads="1"/>
          </p:cNvSpPr>
          <p:nvPr/>
        </p:nvSpPr>
        <p:spPr bwMode="auto">
          <a:xfrm>
            <a:off x="6300788" y="2565400"/>
            <a:ext cx="215900" cy="215900"/>
          </a:xfrm>
          <a:prstGeom prst="hexagon">
            <a:avLst>
              <a:gd name="adj" fmla="val 25000"/>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3" name="62 Hexágono"/>
          <p:cNvSpPr>
            <a:spLocks noChangeArrowheads="1"/>
          </p:cNvSpPr>
          <p:nvPr/>
        </p:nvSpPr>
        <p:spPr bwMode="auto">
          <a:xfrm>
            <a:off x="5867400" y="2349500"/>
            <a:ext cx="217488" cy="215900"/>
          </a:xfrm>
          <a:prstGeom prst="hexagon">
            <a:avLst>
              <a:gd name="adj" fmla="val 25002"/>
              <a:gd name="vf" fmla="val 115470"/>
            </a:avLst>
          </a:prstGeom>
          <a:gradFill rotWithShape="1">
            <a:gsLst>
              <a:gs pos="0">
                <a:srgbClr val="8FFFDA"/>
              </a:gs>
              <a:gs pos="35001">
                <a:srgbClr val="B2FFE3"/>
              </a:gs>
              <a:gs pos="100000">
                <a:srgbClr val="E0FFF4"/>
              </a:gs>
            </a:gsLst>
            <a:lin ang="16200000" scaled="1"/>
          </a:gradFill>
          <a:ln w="9525">
            <a:solidFill>
              <a:srgbClr val="0BCF9A"/>
            </a:solidFill>
            <a:miter lim="800000"/>
            <a:headEnd/>
            <a:tailEnd/>
          </a:ln>
          <a:effectLst>
            <a:outerShdw blurRad="63500" dist="20000" dir="5400000" rotWithShape="0">
              <a:srgbClr val="000000">
                <a:alpha val="37999"/>
              </a:srgbClr>
            </a:outerShdw>
          </a:effectLst>
        </p:spPr>
        <p:txBody>
          <a:bodyPr anchor="ctr"/>
          <a:lstStyle/>
          <a:p>
            <a:pPr algn="ctr">
              <a:defRPr/>
            </a:pPr>
            <a:endParaRPr lang="es-ES">
              <a:solidFill>
                <a:schemeClr val="dk1"/>
              </a:solidFill>
              <a:latin typeface="+mn-lt"/>
              <a:ea typeface="+mn-ea"/>
            </a:endParaRPr>
          </a:p>
        </p:txBody>
      </p:sp>
      <p:sp>
        <p:nvSpPr>
          <p:cNvPr id="64" name="63 Marco"/>
          <p:cNvSpPr>
            <a:spLocks/>
          </p:cNvSpPr>
          <p:nvPr/>
        </p:nvSpPr>
        <p:spPr bwMode="auto">
          <a:xfrm>
            <a:off x="2987675" y="4437063"/>
            <a:ext cx="215900" cy="287337"/>
          </a:xfrm>
          <a:custGeom>
            <a:avLst/>
            <a:gdLst>
              <a:gd name="T0" fmla="*/ 107950 w 215900"/>
              <a:gd name="T1" fmla="*/ 0 h 287337"/>
              <a:gd name="T2" fmla="*/ 0 w 215900"/>
              <a:gd name="T3" fmla="*/ 143669 h 287337"/>
              <a:gd name="T4" fmla="*/ 107950 w 215900"/>
              <a:gd name="T5" fmla="*/ 287337 h 287337"/>
              <a:gd name="T6" fmla="*/ 215900 w 215900"/>
              <a:gd name="T7" fmla="*/ 143669 h 287337"/>
              <a:gd name="T8" fmla="*/ 17694720 60000 65536"/>
              <a:gd name="T9" fmla="*/ 11796480 60000 65536"/>
              <a:gd name="T10" fmla="*/ 5898240 60000 65536"/>
              <a:gd name="T11" fmla="*/ 0 60000 65536"/>
              <a:gd name="T12" fmla="*/ 26988 w 215900"/>
              <a:gd name="T13" fmla="*/ 26988 h 287337"/>
              <a:gd name="T14" fmla="*/ 188913 w 215900"/>
              <a:gd name="T15" fmla="*/ 260350 h 287337"/>
            </a:gdLst>
            <a:ahLst/>
            <a:cxnLst>
              <a:cxn ang="T8">
                <a:pos x="T0" y="T1"/>
              </a:cxn>
              <a:cxn ang="T9">
                <a:pos x="T2" y="T3"/>
              </a:cxn>
              <a:cxn ang="T10">
                <a:pos x="T4" y="T5"/>
              </a:cxn>
              <a:cxn ang="T11">
                <a:pos x="T6" y="T7"/>
              </a:cxn>
            </a:cxnLst>
            <a:rect l="T12" t="T13" r="T14" b="T15"/>
            <a:pathLst>
              <a:path w="215900" h="287337">
                <a:moveTo>
                  <a:pt x="0" y="0"/>
                </a:moveTo>
                <a:lnTo>
                  <a:pt x="215900" y="0"/>
                </a:lnTo>
                <a:lnTo>
                  <a:pt x="215900" y="287337"/>
                </a:lnTo>
                <a:lnTo>
                  <a:pt x="0" y="287337"/>
                </a:lnTo>
                <a:close/>
                <a:moveTo>
                  <a:pt x="26988" y="26988"/>
                </a:moveTo>
                <a:lnTo>
                  <a:pt x="26988" y="260350"/>
                </a:lnTo>
                <a:lnTo>
                  <a:pt x="188913" y="260350"/>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69" name="68 Marco"/>
          <p:cNvSpPr>
            <a:spLocks/>
          </p:cNvSpPr>
          <p:nvPr/>
        </p:nvSpPr>
        <p:spPr bwMode="auto">
          <a:xfrm>
            <a:off x="3276600" y="4221163"/>
            <a:ext cx="215900" cy="287337"/>
          </a:xfrm>
          <a:custGeom>
            <a:avLst/>
            <a:gdLst>
              <a:gd name="T0" fmla="*/ 107950 w 215900"/>
              <a:gd name="T1" fmla="*/ 0 h 287337"/>
              <a:gd name="T2" fmla="*/ 0 w 215900"/>
              <a:gd name="T3" fmla="*/ 143669 h 287337"/>
              <a:gd name="T4" fmla="*/ 107950 w 215900"/>
              <a:gd name="T5" fmla="*/ 287337 h 287337"/>
              <a:gd name="T6" fmla="*/ 215900 w 215900"/>
              <a:gd name="T7" fmla="*/ 143669 h 287337"/>
              <a:gd name="T8" fmla="*/ 17694720 60000 65536"/>
              <a:gd name="T9" fmla="*/ 11796480 60000 65536"/>
              <a:gd name="T10" fmla="*/ 5898240 60000 65536"/>
              <a:gd name="T11" fmla="*/ 0 60000 65536"/>
              <a:gd name="T12" fmla="*/ 26988 w 215900"/>
              <a:gd name="T13" fmla="*/ 26988 h 287337"/>
              <a:gd name="T14" fmla="*/ 188913 w 215900"/>
              <a:gd name="T15" fmla="*/ 260350 h 287337"/>
            </a:gdLst>
            <a:ahLst/>
            <a:cxnLst>
              <a:cxn ang="T8">
                <a:pos x="T0" y="T1"/>
              </a:cxn>
              <a:cxn ang="T9">
                <a:pos x="T2" y="T3"/>
              </a:cxn>
              <a:cxn ang="T10">
                <a:pos x="T4" y="T5"/>
              </a:cxn>
              <a:cxn ang="T11">
                <a:pos x="T6" y="T7"/>
              </a:cxn>
            </a:cxnLst>
            <a:rect l="T12" t="T13" r="T14" b="T15"/>
            <a:pathLst>
              <a:path w="215900" h="287337">
                <a:moveTo>
                  <a:pt x="0" y="0"/>
                </a:moveTo>
                <a:lnTo>
                  <a:pt x="215900" y="0"/>
                </a:lnTo>
                <a:lnTo>
                  <a:pt x="215900" y="287337"/>
                </a:lnTo>
                <a:lnTo>
                  <a:pt x="0" y="287337"/>
                </a:lnTo>
                <a:close/>
                <a:moveTo>
                  <a:pt x="26988" y="26988"/>
                </a:moveTo>
                <a:lnTo>
                  <a:pt x="26988" y="260350"/>
                </a:lnTo>
                <a:lnTo>
                  <a:pt x="188913" y="260350"/>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0" name="69 Marco"/>
          <p:cNvSpPr>
            <a:spLocks/>
          </p:cNvSpPr>
          <p:nvPr/>
        </p:nvSpPr>
        <p:spPr bwMode="auto">
          <a:xfrm>
            <a:off x="3292475" y="4741863"/>
            <a:ext cx="215900" cy="287337"/>
          </a:xfrm>
          <a:custGeom>
            <a:avLst/>
            <a:gdLst>
              <a:gd name="T0" fmla="*/ 107950 w 215900"/>
              <a:gd name="T1" fmla="*/ 0 h 287337"/>
              <a:gd name="T2" fmla="*/ 0 w 215900"/>
              <a:gd name="T3" fmla="*/ 143669 h 287337"/>
              <a:gd name="T4" fmla="*/ 107950 w 215900"/>
              <a:gd name="T5" fmla="*/ 287337 h 287337"/>
              <a:gd name="T6" fmla="*/ 215900 w 215900"/>
              <a:gd name="T7" fmla="*/ 143669 h 287337"/>
              <a:gd name="T8" fmla="*/ 17694720 60000 65536"/>
              <a:gd name="T9" fmla="*/ 11796480 60000 65536"/>
              <a:gd name="T10" fmla="*/ 5898240 60000 65536"/>
              <a:gd name="T11" fmla="*/ 0 60000 65536"/>
              <a:gd name="T12" fmla="*/ 26988 w 215900"/>
              <a:gd name="T13" fmla="*/ 26988 h 287337"/>
              <a:gd name="T14" fmla="*/ 188913 w 215900"/>
              <a:gd name="T15" fmla="*/ 260350 h 287337"/>
            </a:gdLst>
            <a:ahLst/>
            <a:cxnLst>
              <a:cxn ang="T8">
                <a:pos x="T0" y="T1"/>
              </a:cxn>
              <a:cxn ang="T9">
                <a:pos x="T2" y="T3"/>
              </a:cxn>
              <a:cxn ang="T10">
                <a:pos x="T4" y="T5"/>
              </a:cxn>
              <a:cxn ang="T11">
                <a:pos x="T6" y="T7"/>
              </a:cxn>
            </a:cxnLst>
            <a:rect l="T12" t="T13" r="T14" b="T15"/>
            <a:pathLst>
              <a:path w="215900" h="287337">
                <a:moveTo>
                  <a:pt x="0" y="0"/>
                </a:moveTo>
                <a:lnTo>
                  <a:pt x="215900" y="0"/>
                </a:lnTo>
                <a:lnTo>
                  <a:pt x="215900" y="287337"/>
                </a:lnTo>
                <a:lnTo>
                  <a:pt x="0" y="287337"/>
                </a:lnTo>
                <a:close/>
                <a:moveTo>
                  <a:pt x="26988" y="26988"/>
                </a:moveTo>
                <a:lnTo>
                  <a:pt x="26988" y="260350"/>
                </a:lnTo>
                <a:lnTo>
                  <a:pt x="188913" y="260350"/>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1" name="70 Marco"/>
          <p:cNvSpPr>
            <a:spLocks/>
          </p:cNvSpPr>
          <p:nvPr/>
        </p:nvSpPr>
        <p:spPr bwMode="auto">
          <a:xfrm>
            <a:off x="2987675" y="4941888"/>
            <a:ext cx="144463" cy="215900"/>
          </a:xfrm>
          <a:custGeom>
            <a:avLst/>
            <a:gdLst>
              <a:gd name="T0" fmla="*/ 72232 w 144463"/>
              <a:gd name="T1" fmla="*/ 0 h 215900"/>
              <a:gd name="T2" fmla="*/ 0 w 144463"/>
              <a:gd name="T3" fmla="*/ 107950 h 215900"/>
              <a:gd name="T4" fmla="*/ 72232 w 144463"/>
              <a:gd name="T5" fmla="*/ 215900 h 215900"/>
              <a:gd name="T6" fmla="*/ 144463 w 144463"/>
              <a:gd name="T7" fmla="*/ 107950 h 215900"/>
              <a:gd name="T8" fmla="*/ 17694720 60000 65536"/>
              <a:gd name="T9" fmla="*/ 11796480 60000 65536"/>
              <a:gd name="T10" fmla="*/ 5898240 60000 65536"/>
              <a:gd name="T11" fmla="*/ 0 60000 65536"/>
              <a:gd name="T12" fmla="*/ 18058 w 144463"/>
              <a:gd name="T13" fmla="*/ 18058 h 215900"/>
              <a:gd name="T14" fmla="*/ 126405 w 144463"/>
              <a:gd name="T15" fmla="*/ 197842 h 215900"/>
            </a:gdLst>
            <a:ahLst/>
            <a:cxnLst>
              <a:cxn ang="T8">
                <a:pos x="T0" y="T1"/>
              </a:cxn>
              <a:cxn ang="T9">
                <a:pos x="T2" y="T3"/>
              </a:cxn>
              <a:cxn ang="T10">
                <a:pos x="T4" y="T5"/>
              </a:cxn>
              <a:cxn ang="T11">
                <a:pos x="T6" y="T7"/>
              </a:cxn>
            </a:cxnLst>
            <a:rect l="T12" t="T13" r="T14" b="T15"/>
            <a:pathLst>
              <a:path w="144463" h="215900">
                <a:moveTo>
                  <a:pt x="0" y="0"/>
                </a:moveTo>
                <a:lnTo>
                  <a:pt x="144463" y="0"/>
                </a:lnTo>
                <a:lnTo>
                  <a:pt x="144463" y="215900"/>
                </a:lnTo>
                <a:lnTo>
                  <a:pt x="0" y="215900"/>
                </a:lnTo>
                <a:close/>
                <a:moveTo>
                  <a:pt x="18058" y="18058"/>
                </a:moveTo>
                <a:lnTo>
                  <a:pt x="18058" y="197842"/>
                </a:lnTo>
                <a:lnTo>
                  <a:pt x="126405" y="197842"/>
                </a:lnTo>
                <a:lnTo>
                  <a:pt x="126405" y="1805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2" name="71 Marco"/>
          <p:cNvSpPr>
            <a:spLocks/>
          </p:cNvSpPr>
          <p:nvPr/>
        </p:nvSpPr>
        <p:spPr bwMode="auto">
          <a:xfrm>
            <a:off x="3492500" y="4508500"/>
            <a:ext cx="215900" cy="288925"/>
          </a:xfrm>
          <a:custGeom>
            <a:avLst/>
            <a:gdLst>
              <a:gd name="T0" fmla="*/ 107950 w 215900"/>
              <a:gd name="T1" fmla="*/ 0 h 288925"/>
              <a:gd name="T2" fmla="*/ 0 w 215900"/>
              <a:gd name="T3" fmla="*/ 144463 h 288925"/>
              <a:gd name="T4" fmla="*/ 107950 w 215900"/>
              <a:gd name="T5" fmla="*/ 288925 h 288925"/>
              <a:gd name="T6" fmla="*/ 215900 w 215900"/>
              <a:gd name="T7" fmla="*/ 144463 h 288925"/>
              <a:gd name="T8" fmla="*/ 17694720 60000 65536"/>
              <a:gd name="T9" fmla="*/ 11796480 60000 65536"/>
              <a:gd name="T10" fmla="*/ 5898240 60000 65536"/>
              <a:gd name="T11" fmla="*/ 0 60000 65536"/>
              <a:gd name="T12" fmla="*/ 26988 w 215900"/>
              <a:gd name="T13" fmla="*/ 26988 h 288925"/>
              <a:gd name="T14" fmla="*/ 188913 w 215900"/>
              <a:gd name="T15" fmla="*/ 261938 h 288925"/>
            </a:gdLst>
            <a:ahLst/>
            <a:cxnLst>
              <a:cxn ang="T8">
                <a:pos x="T0" y="T1"/>
              </a:cxn>
              <a:cxn ang="T9">
                <a:pos x="T2" y="T3"/>
              </a:cxn>
              <a:cxn ang="T10">
                <a:pos x="T4" y="T5"/>
              </a:cxn>
              <a:cxn ang="T11">
                <a:pos x="T6" y="T7"/>
              </a:cxn>
            </a:cxnLst>
            <a:rect l="T12" t="T13" r="T14" b="T15"/>
            <a:pathLst>
              <a:path w="215900" h="288925">
                <a:moveTo>
                  <a:pt x="0" y="0"/>
                </a:moveTo>
                <a:lnTo>
                  <a:pt x="215900" y="0"/>
                </a:lnTo>
                <a:lnTo>
                  <a:pt x="215900" y="288925"/>
                </a:lnTo>
                <a:lnTo>
                  <a:pt x="0" y="288925"/>
                </a:lnTo>
                <a:close/>
                <a:moveTo>
                  <a:pt x="26988" y="26988"/>
                </a:moveTo>
                <a:lnTo>
                  <a:pt x="26988" y="261938"/>
                </a:lnTo>
                <a:lnTo>
                  <a:pt x="188913" y="261938"/>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3" name="72 Elipse"/>
          <p:cNvSpPr>
            <a:spLocks noChangeArrowheads="1"/>
          </p:cNvSpPr>
          <p:nvPr/>
        </p:nvSpPr>
        <p:spPr bwMode="auto">
          <a:xfrm>
            <a:off x="5292725" y="4076700"/>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4" name="73 Marco"/>
          <p:cNvSpPr>
            <a:spLocks/>
          </p:cNvSpPr>
          <p:nvPr/>
        </p:nvSpPr>
        <p:spPr bwMode="auto">
          <a:xfrm>
            <a:off x="3140075" y="4589463"/>
            <a:ext cx="215900" cy="287337"/>
          </a:xfrm>
          <a:custGeom>
            <a:avLst/>
            <a:gdLst>
              <a:gd name="T0" fmla="*/ 107950 w 215900"/>
              <a:gd name="T1" fmla="*/ 0 h 287337"/>
              <a:gd name="T2" fmla="*/ 0 w 215900"/>
              <a:gd name="T3" fmla="*/ 143669 h 287337"/>
              <a:gd name="T4" fmla="*/ 107950 w 215900"/>
              <a:gd name="T5" fmla="*/ 287337 h 287337"/>
              <a:gd name="T6" fmla="*/ 215900 w 215900"/>
              <a:gd name="T7" fmla="*/ 143669 h 287337"/>
              <a:gd name="T8" fmla="*/ 17694720 60000 65536"/>
              <a:gd name="T9" fmla="*/ 11796480 60000 65536"/>
              <a:gd name="T10" fmla="*/ 5898240 60000 65536"/>
              <a:gd name="T11" fmla="*/ 0 60000 65536"/>
              <a:gd name="T12" fmla="*/ 26988 w 215900"/>
              <a:gd name="T13" fmla="*/ 26988 h 287337"/>
              <a:gd name="T14" fmla="*/ 188913 w 215900"/>
              <a:gd name="T15" fmla="*/ 260350 h 287337"/>
            </a:gdLst>
            <a:ahLst/>
            <a:cxnLst>
              <a:cxn ang="T8">
                <a:pos x="T0" y="T1"/>
              </a:cxn>
              <a:cxn ang="T9">
                <a:pos x="T2" y="T3"/>
              </a:cxn>
              <a:cxn ang="T10">
                <a:pos x="T4" y="T5"/>
              </a:cxn>
              <a:cxn ang="T11">
                <a:pos x="T6" y="T7"/>
              </a:cxn>
            </a:cxnLst>
            <a:rect l="T12" t="T13" r="T14" b="T15"/>
            <a:pathLst>
              <a:path w="215900" h="287337">
                <a:moveTo>
                  <a:pt x="0" y="0"/>
                </a:moveTo>
                <a:lnTo>
                  <a:pt x="215900" y="0"/>
                </a:lnTo>
                <a:lnTo>
                  <a:pt x="215900" y="287337"/>
                </a:lnTo>
                <a:lnTo>
                  <a:pt x="0" y="287337"/>
                </a:lnTo>
                <a:close/>
                <a:moveTo>
                  <a:pt x="26988" y="26988"/>
                </a:moveTo>
                <a:lnTo>
                  <a:pt x="26988" y="260350"/>
                </a:lnTo>
                <a:lnTo>
                  <a:pt x="188913" y="260350"/>
                </a:lnTo>
                <a:lnTo>
                  <a:pt x="188913" y="26988"/>
                </a:lnTo>
                <a:close/>
              </a:path>
            </a:pathLst>
          </a:custGeom>
          <a:gradFill rotWithShape="1">
            <a:gsLst>
              <a:gs pos="0">
                <a:srgbClr val="007EB9"/>
              </a:gs>
              <a:gs pos="80000">
                <a:srgbClr val="00A6F2"/>
              </a:gs>
              <a:gs pos="100000">
                <a:srgbClr val="00A9F8"/>
              </a:gs>
            </a:gsLst>
            <a:lin ang="16200000"/>
          </a:gradFill>
          <a:ln w="9525" cap="flat" cmpd="sng">
            <a:solidFill>
              <a:srgbClr val="009CD9"/>
            </a:solidFill>
            <a:prstDash val="solid"/>
            <a:round/>
            <a:headEnd/>
            <a:tailEnd/>
          </a:ln>
          <a:effectLst>
            <a:outerShdw blurRad="63500" dist="23000" dir="5400000" rotWithShape="0">
              <a:srgbClr val="000000">
                <a:alpha val="34999"/>
              </a:srgbClr>
            </a:outerShdw>
          </a:effectLst>
        </p:spPr>
        <p:txBody>
          <a:bodyPr anchor="ctr"/>
          <a:lstStyle/>
          <a:p>
            <a:pPr>
              <a:defRPr/>
            </a:pPr>
            <a:endParaRPr lang="es-ES"/>
          </a:p>
        </p:txBody>
      </p:sp>
      <p:sp>
        <p:nvSpPr>
          <p:cNvPr id="75" name="74 Elipse"/>
          <p:cNvSpPr>
            <a:spLocks noChangeArrowheads="1"/>
          </p:cNvSpPr>
          <p:nvPr/>
        </p:nvSpPr>
        <p:spPr bwMode="auto">
          <a:xfrm>
            <a:off x="5940425" y="4292600"/>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6" name="75 Elipse"/>
          <p:cNvSpPr>
            <a:spLocks noChangeArrowheads="1"/>
          </p:cNvSpPr>
          <p:nvPr/>
        </p:nvSpPr>
        <p:spPr bwMode="auto">
          <a:xfrm>
            <a:off x="5597525" y="4381500"/>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7" name="76 Elipse"/>
          <p:cNvSpPr>
            <a:spLocks noChangeArrowheads="1"/>
          </p:cNvSpPr>
          <p:nvPr/>
        </p:nvSpPr>
        <p:spPr bwMode="auto">
          <a:xfrm>
            <a:off x="5940425" y="3933825"/>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8" name="77 Elipse"/>
          <p:cNvSpPr>
            <a:spLocks noChangeArrowheads="1"/>
          </p:cNvSpPr>
          <p:nvPr/>
        </p:nvSpPr>
        <p:spPr bwMode="auto">
          <a:xfrm>
            <a:off x="5724525" y="4149725"/>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79" name="78 Elipse"/>
          <p:cNvSpPr>
            <a:spLocks noChangeArrowheads="1"/>
          </p:cNvSpPr>
          <p:nvPr/>
        </p:nvSpPr>
        <p:spPr bwMode="auto">
          <a:xfrm>
            <a:off x="5651500" y="3860800"/>
            <a:ext cx="215900" cy="215900"/>
          </a:xfrm>
          <a:prstGeom prst="ellipse">
            <a:avLst/>
          </a:prstGeom>
          <a:gradFill rotWithShape="1">
            <a:gsLst>
              <a:gs pos="0">
                <a:srgbClr val="00AFB8"/>
              </a:gs>
              <a:gs pos="80000">
                <a:srgbClr val="00E5F0"/>
              </a:gs>
              <a:gs pos="100000">
                <a:srgbClr val="00EAF6"/>
              </a:gs>
            </a:gsLst>
            <a:lin ang="16200000"/>
          </a:gradFill>
          <a:ln w="9525">
            <a:solidFill>
              <a:srgbClr val="05D0D9"/>
            </a:solidFill>
            <a:round/>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80" name="79 Cubo"/>
          <p:cNvSpPr/>
          <p:nvPr/>
        </p:nvSpPr>
        <p:spPr>
          <a:xfrm>
            <a:off x="2051050" y="3284538"/>
            <a:ext cx="288925" cy="360362"/>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sp>
        <p:nvSpPr>
          <p:cNvPr id="81" name="80 Cubo"/>
          <p:cNvSpPr/>
          <p:nvPr/>
        </p:nvSpPr>
        <p:spPr>
          <a:xfrm>
            <a:off x="3924300" y="1844675"/>
            <a:ext cx="287338" cy="360363"/>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sp>
        <p:nvSpPr>
          <p:cNvPr id="82" name="81 Cubo"/>
          <p:cNvSpPr/>
          <p:nvPr/>
        </p:nvSpPr>
        <p:spPr>
          <a:xfrm>
            <a:off x="5292725" y="3357563"/>
            <a:ext cx="287338" cy="358775"/>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sp>
        <p:nvSpPr>
          <p:cNvPr id="83" name="82 Cubo"/>
          <p:cNvSpPr/>
          <p:nvPr/>
        </p:nvSpPr>
        <p:spPr>
          <a:xfrm>
            <a:off x="7451725" y="3789363"/>
            <a:ext cx="288925" cy="360362"/>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sp>
        <p:nvSpPr>
          <p:cNvPr id="84" name="83 Cubo"/>
          <p:cNvSpPr/>
          <p:nvPr/>
        </p:nvSpPr>
        <p:spPr>
          <a:xfrm>
            <a:off x="5219700" y="5157788"/>
            <a:ext cx="288925" cy="358775"/>
          </a:xfrm>
          <a:prstGeom prst="cube">
            <a:avLst/>
          </a:prstGeom>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a:defRPr/>
            </a:pPr>
            <a:endParaRPr lang="es-ES"/>
          </a:p>
        </p:txBody>
      </p:sp>
      <p:cxnSp>
        <p:nvCxnSpPr>
          <p:cNvPr id="87" name="86 Conector curvado"/>
          <p:cNvCxnSpPr/>
          <p:nvPr/>
        </p:nvCxnSpPr>
        <p:spPr>
          <a:xfrm>
            <a:off x="5802313" y="2139950"/>
            <a:ext cx="714375" cy="209550"/>
          </a:xfrm>
          <a:prstGeom prst="curved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92" name="91 Forma libre"/>
          <p:cNvSpPr>
            <a:spLocks/>
          </p:cNvSpPr>
          <p:nvPr/>
        </p:nvSpPr>
        <p:spPr bwMode="auto">
          <a:xfrm>
            <a:off x="5724525" y="1341438"/>
            <a:ext cx="1433513" cy="1863725"/>
          </a:xfrm>
          <a:custGeom>
            <a:avLst/>
            <a:gdLst>
              <a:gd name="T0" fmla="*/ 1072205 w 1434123"/>
              <a:gd name="T1" fmla="*/ 72283 h 1863969"/>
              <a:gd name="T2" fmla="*/ 837843 w 1434123"/>
              <a:gd name="T3" fmla="*/ 470815 h 1863969"/>
              <a:gd name="T4" fmla="*/ 486301 w 1434123"/>
              <a:gd name="T5" fmla="*/ 822461 h 1863969"/>
              <a:gd name="T6" fmla="*/ 64450 w 1434123"/>
              <a:gd name="T7" fmla="*/ 916234 h 1863969"/>
              <a:gd name="T8" fmla="*/ 99604 w 1434123"/>
              <a:gd name="T9" fmla="*/ 1584362 h 1863969"/>
              <a:gd name="T10" fmla="*/ 451146 w 1434123"/>
              <a:gd name="T11" fmla="*/ 1631248 h 1863969"/>
              <a:gd name="T12" fmla="*/ 662072 w 1434123"/>
              <a:gd name="T13" fmla="*/ 1853957 h 1863969"/>
              <a:gd name="T14" fmla="*/ 978461 w 1434123"/>
              <a:gd name="T15" fmla="*/ 1572640 h 1863969"/>
              <a:gd name="T16" fmla="*/ 849561 w 1434123"/>
              <a:gd name="T17" fmla="*/ 998284 h 1863969"/>
              <a:gd name="T18" fmla="*/ 1165950 w 1434123"/>
              <a:gd name="T19" fmla="*/ 341878 h 1863969"/>
              <a:gd name="T20" fmla="*/ 1388594 w 1434123"/>
              <a:gd name="T21" fmla="*/ 48840 h 1863969"/>
              <a:gd name="T22" fmla="*/ 1423748 w 1434123"/>
              <a:gd name="T23" fmla="*/ 48840 h 1863969"/>
              <a:gd name="T24" fmla="*/ 1177668 w 1434123"/>
              <a:gd name="T25" fmla="*/ 60561 h 1863969"/>
              <a:gd name="T26" fmla="*/ 1177668 w 1434123"/>
              <a:gd name="T27" fmla="*/ 60561 h 1863969"/>
              <a:gd name="T28" fmla="*/ 1400312 w 1434123"/>
              <a:gd name="T29" fmla="*/ 60561 h 1863969"/>
              <a:gd name="T30" fmla="*/ 1376875 w 1434123"/>
              <a:gd name="T31" fmla="*/ 72283 h 1863969"/>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434123" h="1863969">
                <a:moveTo>
                  <a:pt x="1072661" y="72292"/>
                </a:moveTo>
                <a:cubicBezTo>
                  <a:pt x="1004276" y="209061"/>
                  <a:pt x="935892" y="345831"/>
                  <a:pt x="838200" y="470877"/>
                </a:cubicBezTo>
                <a:cubicBezTo>
                  <a:pt x="740508" y="595923"/>
                  <a:pt x="615462" y="748323"/>
                  <a:pt x="486508" y="822569"/>
                </a:cubicBezTo>
                <a:cubicBezTo>
                  <a:pt x="357554" y="896815"/>
                  <a:pt x="128954" y="789354"/>
                  <a:pt x="64477" y="916354"/>
                </a:cubicBezTo>
                <a:cubicBezTo>
                  <a:pt x="0" y="1043354"/>
                  <a:pt x="35169" y="1465384"/>
                  <a:pt x="99646" y="1584569"/>
                </a:cubicBezTo>
                <a:cubicBezTo>
                  <a:pt x="164123" y="1703754"/>
                  <a:pt x="357553" y="1586524"/>
                  <a:pt x="451338" y="1631462"/>
                </a:cubicBezTo>
                <a:cubicBezTo>
                  <a:pt x="545123" y="1676400"/>
                  <a:pt x="574431" y="1863969"/>
                  <a:pt x="662354" y="1854200"/>
                </a:cubicBezTo>
                <a:cubicBezTo>
                  <a:pt x="750277" y="1844431"/>
                  <a:pt x="947616" y="1715477"/>
                  <a:pt x="978877" y="1572846"/>
                </a:cubicBezTo>
                <a:cubicBezTo>
                  <a:pt x="1010138" y="1430215"/>
                  <a:pt x="818662" y="1203569"/>
                  <a:pt x="849923" y="998415"/>
                </a:cubicBezTo>
                <a:cubicBezTo>
                  <a:pt x="881184" y="793261"/>
                  <a:pt x="1076569" y="500184"/>
                  <a:pt x="1166446" y="341923"/>
                </a:cubicBezTo>
                <a:cubicBezTo>
                  <a:pt x="1256323" y="183662"/>
                  <a:pt x="1346200" y="97692"/>
                  <a:pt x="1389185" y="48846"/>
                </a:cubicBezTo>
                <a:cubicBezTo>
                  <a:pt x="1432170" y="0"/>
                  <a:pt x="1424354" y="48846"/>
                  <a:pt x="1424354" y="48846"/>
                </a:cubicBezTo>
                <a:lnTo>
                  <a:pt x="1178169" y="60569"/>
                </a:lnTo>
                <a:cubicBezTo>
                  <a:pt x="1215292" y="60569"/>
                  <a:pt x="1367693" y="58615"/>
                  <a:pt x="1400908" y="60569"/>
                </a:cubicBezTo>
                <a:cubicBezTo>
                  <a:pt x="1434123" y="62523"/>
                  <a:pt x="1405792" y="67407"/>
                  <a:pt x="1377461" y="72292"/>
                </a:cubicBezTo>
              </a:path>
            </a:pathLst>
          </a:custGeom>
          <a:noFill/>
          <a:ln w="25400" cap="flat" cmpd="sng">
            <a:solidFill>
              <a:srgbClr val="0BD0D9"/>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94" name="93 Forma libre"/>
          <p:cNvSpPr>
            <a:spLocks/>
          </p:cNvSpPr>
          <p:nvPr/>
        </p:nvSpPr>
        <p:spPr bwMode="auto">
          <a:xfrm>
            <a:off x="5514975" y="1098550"/>
            <a:ext cx="1879600" cy="2568575"/>
          </a:xfrm>
          <a:custGeom>
            <a:avLst/>
            <a:gdLst>
              <a:gd name="T0" fmla="*/ 955431 w 1879600"/>
              <a:gd name="T1" fmla="*/ 238302 h 2569308"/>
              <a:gd name="T2" fmla="*/ 404447 w 1879600"/>
              <a:gd name="T3" fmla="*/ 730530 h 2569308"/>
              <a:gd name="T4" fmla="*/ 181708 w 1879600"/>
              <a:gd name="T5" fmla="*/ 929766 h 2569308"/>
              <a:gd name="T6" fmla="*/ 99647 w 1879600"/>
              <a:gd name="T7" fmla="*/ 1152441 h 2569308"/>
              <a:gd name="T8" fmla="*/ 17585 w 1879600"/>
              <a:gd name="T9" fmla="*/ 1386835 h 2569308"/>
              <a:gd name="T10" fmla="*/ 5862 w 1879600"/>
              <a:gd name="T11" fmla="*/ 1539192 h 2569308"/>
              <a:gd name="T12" fmla="*/ 52755 w 1879600"/>
              <a:gd name="T13" fmla="*/ 1714987 h 2569308"/>
              <a:gd name="T14" fmla="*/ 99647 w 1879600"/>
              <a:gd name="T15" fmla="*/ 1914223 h 2569308"/>
              <a:gd name="T16" fmla="*/ 193431 w 1879600"/>
              <a:gd name="T17" fmla="*/ 2078300 h 2569308"/>
              <a:gd name="T18" fmla="*/ 240324 w 1879600"/>
              <a:gd name="T19" fmla="*/ 2207216 h 2569308"/>
              <a:gd name="T20" fmla="*/ 310662 w 1879600"/>
              <a:gd name="T21" fmla="*/ 2254095 h 2569308"/>
              <a:gd name="T22" fmla="*/ 720970 w 1879600"/>
              <a:gd name="T23" fmla="*/ 2242376 h 2569308"/>
              <a:gd name="T24" fmla="*/ 1049216 w 1879600"/>
              <a:gd name="T25" fmla="*/ 2406451 h 2569308"/>
              <a:gd name="T26" fmla="*/ 1271955 w 1879600"/>
              <a:gd name="T27" fmla="*/ 2500211 h 2569308"/>
              <a:gd name="T28" fmla="*/ 1518139 w 1879600"/>
              <a:gd name="T29" fmla="*/ 2465051 h 2569308"/>
              <a:gd name="T30" fmla="*/ 1846385 w 1879600"/>
              <a:gd name="T31" fmla="*/ 1879065 h 2569308"/>
              <a:gd name="T32" fmla="*/ 1717431 w 1879600"/>
              <a:gd name="T33" fmla="*/ 1691548 h 2569308"/>
              <a:gd name="T34" fmla="*/ 1565031 w 1879600"/>
              <a:gd name="T35" fmla="*/ 1316517 h 2569308"/>
              <a:gd name="T36" fmla="*/ 1553308 w 1879600"/>
              <a:gd name="T37" fmla="*/ 1035243 h 2569308"/>
              <a:gd name="T38" fmla="*/ 1647093 w 1879600"/>
              <a:gd name="T39" fmla="*/ 718811 h 2569308"/>
              <a:gd name="T40" fmla="*/ 1740878 w 1879600"/>
              <a:gd name="T41" fmla="*/ 543015 h 2569308"/>
              <a:gd name="T42" fmla="*/ 1787770 w 1879600"/>
              <a:gd name="T43" fmla="*/ 414098 h 2569308"/>
              <a:gd name="T44" fmla="*/ 1846385 w 1879600"/>
              <a:gd name="T45" fmla="*/ 226582 h 2569308"/>
              <a:gd name="T46" fmla="*/ 1834662 w 1879600"/>
              <a:gd name="T47" fmla="*/ 132824 h 2569308"/>
              <a:gd name="T48" fmla="*/ 1764324 w 1879600"/>
              <a:gd name="T49" fmla="*/ 85945 h 2569308"/>
              <a:gd name="T50" fmla="*/ 1600201 w 1879600"/>
              <a:gd name="T51" fmla="*/ 39066 h 2569308"/>
              <a:gd name="T52" fmla="*/ 1447801 w 1879600"/>
              <a:gd name="T53" fmla="*/ 3907 h 2569308"/>
              <a:gd name="T54" fmla="*/ 1377462 w 1879600"/>
              <a:gd name="T55" fmla="*/ 15627 h 2569308"/>
              <a:gd name="T56" fmla="*/ 1260231 w 1879600"/>
              <a:gd name="T57" fmla="*/ 85945 h 2569308"/>
              <a:gd name="T58" fmla="*/ 1143001 w 1879600"/>
              <a:gd name="T59" fmla="*/ 132824 h 2569308"/>
              <a:gd name="T60" fmla="*/ 1014047 w 1879600"/>
              <a:gd name="T61" fmla="*/ 39066 h 2569308"/>
              <a:gd name="T62" fmla="*/ 1002324 w 1879600"/>
              <a:gd name="T63" fmla="*/ 50787 h 256930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879600" h="2569308">
                <a:moveTo>
                  <a:pt x="955431" y="238370"/>
                </a:moveTo>
                <a:lnTo>
                  <a:pt x="404447" y="730739"/>
                </a:lnTo>
                <a:cubicBezTo>
                  <a:pt x="275493" y="846016"/>
                  <a:pt x="232508" y="859693"/>
                  <a:pt x="181708" y="930031"/>
                </a:cubicBezTo>
                <a:cubicBezTo>
                  <a:pt x="130908" y="1000369"/>
                  <a:pt x="127001" y="1076570"/>
                  <a:pt x="99647" y="1152770"/>
                </a:cubicBezTo>
                <a:cubicBezTo>
                  <a:pt x="72293" y="1228970"/>
                  <a:pt x="33216" y="1322754"/>
                  <a:pt x="17585" y="1387231"/>
                </a:cubicBezTo>
                <a:cubicBezTo>
                  <a:pt x="1954" y="1451708"/>
                  <a:pt x="0" y="1484923"/>
                  <a:pt x="5862" y="1539631"/>
                </a:cubicBezTo>
                <a:cubicBezTo>
                  <a:pt x="11724" y="1594339"/>
                  <a:pt x="37124" y="1652954"/>
                  <a:pt x="52755" y="1715477"/>
                </a:cubicBezTo>
                <a:cubicBezTo>
                  <a:pt x="68386" y="1778000"/>
                  <a:pt x="76201" y="1854201"/>
                  <a:pt x="99647" y="1914770"/>
                </a:cubicBezTo>
                <a:cubicBezTo>
                  <a:pt x="123093" y="1975339"/>
                  <a:pt x="169985" y="2030047"/>
                  <a:pt x="193431" y="2078893"/>
                </a:cubicBezTo>
                <a:cubicBezTo>
                  <a:pt x="216877" y="2127739"/>
                  <a:pt x="220786" y="2178539"/>
                  <a:pt x="240324" y="2207847"/>
                </a:cubicBezTo>
                <a:cubicBezTo>
                  <a:pt x="259862" y="2237155"/>
                  <a:pt x="230554" y="2248878"/>
                  <a:pt x="310662" y="2254739"/>
                </a:cubicBezTo>
                <a:cubicBezTo>
                  <a:pt x="390770" y="2260600"/>
                  <a:pt x="597878" y="2217616"/>
                  <a:pt x="720970" y="2243016"/>
                </a:cubicBezTo>
                <a:cubicBezTo>
                  <a:pt x="844062" y="2268416"/>
                  <a:pt x="957385" y="2364154"/>
                  <a:pt x="1049216" y="2407139"/>
                </a:cubicBezTo>
                <a:cubicBezTo>
                  <a:pt x="1141047" y="2450124"/>
                  <a:pt x="1193801" y="2491155"/>
                  <a:pt x="1271955" y="2500924"/>
                </a:cubicBezTo>
                <a:cubicBezTo>
                  <a:pt x="1350109" y="2510693"/>
                  <a:pt x="1422401" y="2569308"/>
                  <a:pt x="1518139" y="2465754"/>
                </a:cubicBezTo>
                <a:cubicBezTo>
                  <a:pt x="1613877" y="2362200"/>
                  <a:pt x="1813170" y="2008555"/>
                  <a:pt x="1846385" y="1879601"/>
                </a:cubicBezTo>
                <a:cubicBezTo>
                  <a:pt x="1879600" y="1750647"/>
                  <a:pt x="1764323" y="1785816"/>
                  <a:pt x="1717431" y="1692031"/>
                </a:cubicBezTo>
                <a:cubicBezTo>
                  <a:pt x="1670539" y="1598246"/>
                  <a:pt x="1592385" y="1426308"/>
                  <a:pt x="1565031" y="1316893"/>
                </a:cubicBezTo>
                <a:cubicBezTo>
                  <a:pt x="1537677" y="1207478"/>
                  <a:pt x="1539631" y="1135185"/>
                  <a:pt x="1553308" y="1035539"/>
                </a:cubicBezTo>
                <a:cubicBezTo>
                  <a:pt x="1566985" y="935893"/>
                  <a:pt x="1615831" y="801077"/>
                  <a:pt x="1647093" y="719016"/>
                </a:cubicBezTo>
                <a:cubicBezTo>
                  <a:pt x="1678355" y="636955"/>
                  <a:pt x="1717432" y="593970"/>
                  <a:pt x="1740878" y="543170"/>
                </a:cubicBezTo>
                <a:cubicBezTo>
                  <a:pt x="1764324" y="492370"/>
                  <a:pt x="1770186" y="466970"/>
                  <a:pt x="1787770" y="414216"/>
                </a:cubicBezTo>
                <a:cubicBezTo>
                  <a:pt x="1805354" y="361462"/>
                  <a:pt x="1838570" y="273539"/>
                  <a:pt x="1846385" y="226647"/>
                </a:cubicBezTo>
                <a:cubicBezTo>
                  <a:pt x="1854200" y="179755"/>
                  <a:pt x="1848339" y="156308"/>
                  <a:pt x="1834662" y="132862"/>
                </a:cubicBezTo>
                <a:cubicBezTo>
                  <a:pt x="1820985" y="109416"/>
                  <a:pt x="1803401" y="101601"/>
                  <a:pt x="1764324" y="85970"/>
                </a:cubicBezTo>
                <a:cubicBezTo>
                  <a:pt x="1725247" y="70339"/>
                  <a:pt x="1652955" y="52754"/>
                  <a:pt x="1600201" y="39077"/>
                </a:cubicBezTo>
                <a:cubicBezTo>
                  <a:pt x="1547447" y="25400"/>
                  <a:pt x="1484924" y="7816"/>
                  <a:pt x="1447801" y="3908"/>
                </a:cubicBezTo>
                <a:cubicBezTo>
                  <a:pt x="1410678" y="0"/>
                  <a:pt x="1408724" y="1954"/>
                  <a:pt x="1377462" y="15631"/>
                </a:cubicBezTo>
                <a:cubicBezTo>
                  <a:pt x="1346200" y="29308"/>
                  <a:pt x="1299308" y="66432"/>
                  <a:pt x="1260231" y="85970"/>
                </a:cubicBezTo>
                <a:cubicBezTo>
                  <a:pt x="1221154" y="105508"/>
                  <a:pt x="1184032" y="140678"/>
                  <a:pt x="1143001" y="132862"/>
                </a:cubicBezTo>
                <a:cubicBezTo>
                  <a:pt x="1101970" y="125047"/>
                  <a:pt x="1037493" y="52754"/>
                  <a:pt x="1014047" y="39077"/>
                </a:cubicBezTo>
                <a:cubicBezTo>
                  <a:pt x="990601" y="25400"/>
                  <a:pt x="996462" y="38100"/>
                  <a:pt x="1002324" y="50801"/>
                </a:cubicBezTo>
              </a:path>
            </a:pathLst>
          </a:custGeom>
          <a:noFill/>
          <a:ln w="25400" cap="flat" cmpd="sng">
            <a:solidFill>
              <a:schemeClr val="accent2"/>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96" name="95 Forma libre"/>
          <p:cNvSpPr>
            <a:spLocks/>
          </p:cNvSpPr>
          <p:nvPr/>
        </p:nvSpPr>
        <p:spPr bwMode="auto">
          <a:xfrm>
            <a:off x="1114425" y="4078288"/>
            <a:ext cx="2749550" cy="1501775"/>
          </a:xfrm>
          <a:custGeom>
            <a:avLst/>
            <a:gdLst>
              <a:gd name="T0" fmla="*/ 0 w 2751015"/>
              <a:gd name="T1" fmla="*/ 1431470 h 1502508"/>
              <a:gd name="T2" fmla="*/ 913913 w 2751015"/>
              <a:gd name="T3" fmla="*/ 939341 h 1502508"/>
              <a:gd name="T4" fmla="*/ 1417738 w 2751015"/>
              <a:gd name="T5" fmla="*/ 470647 h 1502508"/>
              <a:gd name="T6" fmla="*/ 2027013 w 2751015"/>
              <a:gd name="T7" fmla="*/ 224582 h 1502508"/>
              <a:gd name="T8" fmla="*/ 2308217 w 2751015"/>
              <a:gd name="T9" fmla="*/ 13670 h 1502508"/>
              <a:gd name="T10" fmla="*/ 2565988 w 2751015"/>
              <a:gd name="T11" fmla="*/ 142561 h 1502508"/>
              <a:gd name="T12" fmla="*/ 2741740 w 2751015"/>
              <a:gd name="T13" fmla="*/ 423778 h 1502508"/>
              <a:gd name="T14" fmla="*/ 2612855 w 2751015"/>
              <a:gd name="T15" fmla="*/ 904190 h 1502508"/>
              <a:gd name="T16" fmla="*/ 2261350 w 2751015"/>
              <a:gd name="T17" fmla="*/ 1103385 h 1502508"/>
              <a:gd name="T18" fmla="*/ 1886411 w 2751015"/>
              <a:gd name="T19" fmla="*/ 1173688 h 1502508"/>
              <a:gd name="T20" fmla="*/ 995932 w 2751015"/>
              <a:gd name="T21" fmla="*/ 1103385 h 1502508"/>
              <a:gd name="T22" fmla="*/ 316355 w 2751015"/>
              <a:gd name="T23" fmla="*/ 1408036 h 1502508"/>
              <a:gd name="T24" fmla="*/ 93735 w 2751015"/>
              <a:gd name="T25" fmla="*/ 1501775 h 1502508"/>
              <a:gd name="T26" fmla="*/ 93735 w 2751015"/>
              <a:gd name="T27" fmla="*/ 1501775 h 150250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51015" h="1502508">
                <a:moveTo>
                  <a:pt x="0" y="1432169"/>
                </a:moveTo>
                <a:cubicBezTo>
                  <a:pt x="338992" y="1266092"/>
                  <a:pt x="677985" y="1100015"/>
                  <a:pt x="914400" y="939800"/>
                </a:cubicBezTo>
                <a:cubicBezTo>
                  <a:pt x="1150815" y="779585"/>
                  <a:pt x="1232878" y="590062"/>
                  <a:pt x="1418493" y="470877"/>
                </a:cubicBezTo>
                <a:cubicBezTo>
                  <a:pt x="1604108" y="351692"/>
                  <a:pt x="1879601" y="300892"/>
                  <a:pt x="2028093" y="224692"/>
                </a:cubicBezTo>
                <a:cubicBezTo>
                  <a:pt x="2176585" y="148492"/>
                  <a:pt x="2219569" y="27354"/>
                  <a:pt x="2309446" y="13677"/>
                </a:cubicBezTo>
                <a:cubicBezTo>
                  <a:pt x="2399323" y="0"/>
                  <a:pt x="2495062" y="74246"/>
                  <a:pt x="2567354" y="142631"/>
                </a:cubicBezTo>
                <a:cubicBezTo>
                  <a:pt x="2639646" y="211016"/>
                  <a:pt x="2735385" y="296985"/>
                  <a:pt x="2743200" y="423985"/>
                </a:cubicBezTo>
                <a:cubicBezTo>
                  <a:pt x="2751015" y="550985"/>
                  <a:pt x="2694354" y="791308"/>
                  <a:pt x="2614246" y="904631"/>
                </a:cubicBezTo>
                <a:cubicBezTo>
                  <a:pt x="2534138" y="1017954"/>
                  <a:pt x="2383692" y="1058985"/>
                  <a:pt x="2262554" y="1103923"/>
                </a:cubicBezTo>
                <a:cubicBezTo>
                  <a:pt x="2141416" y="1148861"/>
                  <a:pt x="2098431" y="1174261"/>
                  <a:pt x="1887416" y="1174261"/>
                </a:cubicBezTo>
                <a:cubicBezTo>
                  <a:pt x="1676401" y="1174261"/>
                  <a:pt x="1258277" y="1064846"/>
                  <a:pt x="996462" y="1103923"/>
                </a:cubicBezTo>
                <a:cubicBezTo>
                  <a:pt x="734647" y="1143000"/>
                  <a:pt x="466969" y="1342292"/>
                  <a:pt x="316523" y="1408723"/>
                </a:cubicBezTo>
                <a:cubicBezTo>
                  <a:pt x="166077" y="1475154"/>
                  <a:pt x="93785" y="1502508"/>
                  <a:pt x="93785" y="1502508"/>
                </a:cubicBezTo>
              </a:path>
            </a:pathLst>
          </a:custGeom>
          <a:noFill/>
          <a:ln w="25400" cap="flat" cmpd="sng">
            <a:solidFill>
              <a:srgbClr val="0BD0D9"/>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97" name="96 Forma libre"/>
          <p:cNvSpPr>
            <a:spLocks/>
          </p:cNvSpPr>
          <p:nvPr/>
        </p:nvSpPr>
        <p:spPr bwMode="auto">
          <a:xfrm>
            <a:off x="692150" y="3684588"/>
            <a:ext cx="3540125" cy="2198687"/>
          </a:xfrm>
          <a:custGeom>
            <a:avLst/>
            <a:gdLst>
              <a:gd name="T0" fmla="*/ 0 w 3540369"/>
              <a:gd name="T1" fmla="*/ 1895757 h 2198076"/>
              <a:gd name="T2" fmla="*/ 550946 w 3540369"/>
              <a:gd name="T3" fmla="*/ 1438431 h 2198076"/>
              <a:gd name="T4" fmla="*/ 1453561 w 3540369"/>
              <a:gd name="T5" fmla="*/ 699671 h 2198076"/>
              <a:gd name="T6" fmla="*/ 2051397 w 3540369"/>
              <a:gd name="T7" fmla="*/ 113354 h 2198076"/>
              <a:gd name="T8" fmla="*/ 2532010 w 3540369"/>
              <a:gd name="T9" fmla="*/ 66449 h 2198076"/>
              <a:gd name="T10" fmla="*/ 3376014 w 3540369"/>
              <a:gd name="T11" fmla="*/ 101628 h 2198076"/>
              <a:gd name="T12" fmla="*/ 3516681 w 3540369"/>
              <a:gd name="T13" fmla="*/ 676219 h 2198076"/>
              <a:gd name="T14" fmla="*/ 3282235 w 3540369"/>
              <a:gd name="T15" fmla="*/ 1368072 h 2198076"/>
              <a:gd name="T16" fmla="*/ 2825066 w 3540369"/>
              <a:gd name="T17" fmla="*/ 1637778 h 2198076"/>
              <a:gd name="T18" fmla="*/ 1582506 w 3540369"/>
              <a:gd name="T19" fmla="*/ 1848851 h 2198076"/>
              <a:gd name="T20" fmla="*/ 1160505 w 3540369"/>
              <a:gd name="T21" fmla="*/ 1942662 h 2198076"/>
              <a:gd name="T22" fmla="*/ 386834 w 3540369"/>
              <a:gd name="T23" fmla="*/ 2177189 h 2198076"/>
              <a:gd name="T24" fmla="*/ 199278 w 3540369"/>
              <a:gd name="T25" fmla="*/ 2071652 h 2198076"/>
              <a:gd name="T26" fmla="*/ 70333 w 3540369"/>
              <a:gd name="T27" fmla="*/ 1989567 h 2198076"/>
              <a:gd name="T28" fmla="*/ 70333 w 3540369"/>
              <a:gd name="T29" fmla="*/ 1989567 h 21980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540369" h="2198076">
                <a:moveTo>
                  <a:pt x="0" y="1895231"/>
                </a:moveTo>
                <a:lnTo>
                  <a:pt x="550984" y="1438031"/>
                </a:lnTo>
                <a:cubicBezTo>
                  <a:pt x="793261" y="1238739"/>
                  <a:pt x="1203569" y="920262"/>
                  <a:pt x="1453661" y="699477"/>
                </a:cubicBezTo>
                <a:cubicBezTo>
                  <a:pt x="1703753" y="478692"/>
                  <a:pt x="1871784" y="218831"/>
                  <a:pt x="2051538" y="113323"/>
                </a:cubicBezTo>
                <a:cubicBezTo>
                  <a:pt x="2231292" y="7815"/>
                  <a:pt x="2311399" y="68385"/>
                  <a:pt x="2532184" y="66431"/>
                </a:cubicBezTo>
                <a:cubicBezTo>
                  <a:pt x="2752969" y="64477"/>
                  <a:pt x="3212123" y="0"/>
                  <a:pt x="3376246" y="101600"/>
                </a:cubicBezTo>
                <a:cubicBezTo>
                  <a:pt x="3540369" y="203200"/>
                  <a:pt x="3532554" y="465016"/>
                  <a:pt x="3516923" y="676031"/>
                </a:cubicBezTo>
                <a:cubicBezTo>
                  <a:pt x="3501292" y="887046"/>
                  <a:pt x="3397738" y="1207477"/>
                  <a:pt x="3282461" y="1367692"/>
                </a:cubicBezTo>
                <a:cubicBezTo>
                  <a:pt x="3167184" y="1527907"/>
                  <a:pt x="3108569" y="1557215"/>
                  <a:pt x="2825261" y="1637323"/>
                </a:cubicBezTo>
                <a:cubicBezTo>
                  <a:pt x="2541953" y="1717431"/>
                  <a:pt x="1860061" y="1797538"/>
                  <a:pt x="1582615" y="1848338"/>
                </a:cubicBezTo>
                <a:cubicBezTo>
                  <a:pt x="1305169" y="1899138"/>
                  <a:pt x="1359876" y="1887415"/>
                  <a:pt x="1160584" y="1942123"/>
                </a:cubicBezTo>
                <a:cubicBezTo>
                  <a:pt x="961292" y="1996831"/>
                  <a:pt x="547076" y="2155092"/>
                  <a:pt x="386861" y="2176584"/>
                </a:cubicBezTo>
                <a:cubicBezTo>
                  <a:pt x="226646" y="2198076"/>
                  <a:pt x="252046" y="2102339"/>
                  <a:pt x="199292" y="2071077"/>
                </a:cubicBezTo>
                <a:cubicBezTo>
                  <a:pt x="146538" y="2039816"/>
                  <a:pt x="70338" y="1989015"/>
                  <a:pt x="70338" y="1989015"/>
                </a:cubicBezTo>
              </a:path>
            </a:pathLst>
          </a:custGeom>
          <a:noFill/>
          <a:ln w="25400" cap="flat" cmpd="sng">
            <a:solidFill>
              <a:schemeClr val="accent2"/>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98" name="97 Forma libre"/>
          <p:cNvSpPr>
            <a:spLocks/>
          </p:cNvSpPr>
          <p:nvPr/>
        </p:nvSpPr>
        <p:spPr bwMode="auto">
          <a:xfrm>
            <a:off x="1125538" y="1746250"/>
            <a:ext cx="4106862" cy="2073275"/>
          </a:xfrm>
          <a:custGeom>
            <a:avLst/>
            <a:gdLst>
              <a:gd name="T0" fmla="*/ 0 w 4106985"/>
              <a:gd name="T1" fmla="*/ 1008303 h 2073031"/>
              <a:gd name="T2" fmla="*/ 304791 w 4106985"/>
              <a:gd name="T3" fmla="*/ 1195894 h 2073031"/>
              <a:gd name="T4" fmla="*/ 691642 w 4106985"/>
              <a:gd name="T5" fmla="*/ 1864188 h 2073031"/>
              <a:gd name="T6" fmla="*/ 1301224 w 4106985"/>
              <a:gd name="T7" fmla="*/ 2040055 h 2073031"/>
              <a:gd name="T8" fmla="*/ 1570846 w 4106985"/>
              <a:gd name="T9" fmla="*/ 1664872 h 2073031"/>
              <a:gd name="T10" fmla="*/ 2039755 w 4106985"/>
              <a:gd name="T11" fmla="*/ 1735219 h 2073031"/>
              <a:gd name="T12" fmla="*/ 2684505 w 4106985"/>
              <a:gd name="T13" fmla="*/ 1336587 h 2073031"/>
              <a:gd name="T14" fmla="*/ 3270641 w 4106985"/>
              <a:gd name="T15" fmla="*/ 1395210 h 2073031"/>
              <a:gd name="T16" fmla="*/ 3598877 w 4106985"/>
              <a:gd name="T17" fmla="*/ 1700046 h 2073031"/>
              <a:gd name="T18" fmla="*/ 3880223 w 4106985"/>
              <a:gd name="T19" fmla="*/ 1676596 h 2073031"/>
              <a:gd name="T20" fmla="*/ 4091232 w 4106985"/>
              <a:gd name="T21" fmla="*/ 1313139 h 2073031"/>
              <a:gd name="T22" fmla="*/ 3974004 w 4106985"/>
              <a:gd name="T23" fmla="*/ 902782 h 2073031"/>
              <a:gd name="T24" fmla="*/ 3645768 w 4106985"/>
              <a:gd name="T25" fmla="*/ 644845 h 2073031"/>
              <a:gd name="T26" fmla="*/ 3329255 w 4106985"/>
              <a:gd name="T27" fmla="*/ 222764 h 2073031"/>
              <a:gd name="T28" fmla="*/ 3047910 w 4106985"/>
              <a:gd name="T29" fmla="*/ 82071 h 2073031"/>
              <a:gd name="T30" fmla="*/ 2743119 w 4106985"/>
              <a:gd name="T31" fmla="*/ 58622 h 2073031"/>
              <a:gd name="T32" fmla="*/ 2438328 w 4106985"/>
              <a:gd name="T33" fmla="*/ 433804 h 2073031"/>
              <a:gd name="T34" fmla="*/ 1770132 w 4106985"/>
              <a:gd name="T35" fmla="*/ 797263 h 2073031"/>
              <a:gd name="T36" fmla="*/ 1500510 w 4106985"/>
              <a:gd name="T37" fmla="*/ 1313139 h 2073031"/>
              <a:gd name="T38" fmla="*/ 797146 w 4106985"/>
              <a:gd name="T39" fmla="*/ 1231068 h 2073031"/>
              <a:gd name="T40" fmla="*/ 539246 w 4106985"/>
              <a:gd name="T41" fmla="*/ 973130 h 2073031"/>
              <a:gd name="T42" fmla="*/ 316514 w 4106985"/>
              <a:gd name="T43" fmla="*/ 937956 h 2073031"/>
              <a:gd name="T44" fmla="*/ 187564 w 4106985"/>
              <a:gd name="T45" fmla="*/ 926232 h 2073031"/>
              <a:gd name="T46" fmla="*/ 0 w 4106985"/>
              <a:gd name="T47" fmla="*/ 879334 h 2073031"/>
              <a:gd name="T48" fmla="*/ 0 w 4106985"/>
              <a:gd name="T49" fmla="*/ 879334 h 207303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106985" h="2073031">
                <a:moveTo>
                  <a:pt x="0" y="1008184"/>
                </a:moveTo>
                <a:cubicBezTo>
                  <a:pt x="94761" y="1030653"/>
                  <a:pt x="189523" y="1053122"/>
                  <a:pt x="304800" y="1195753"/>
                </a:cubicBezTo>
                <a:cubicBezTo>
                  <a:pt x="420077" y="1338384"/>
                  <a:pt x="525585" y="1723292"/>
                  <a:pt x="691662" y="1863969"/>
                </a:cubicBezTo>
                <a:cubicBezTo>
                  <a:pt x="857739" y="2004646"/>
                  <a:pt x="1154723" y="2073031"/>
                  <a:pt x="1301262" y="2039815"/>
                </a:cubicBezTo>
                <a:cubicBezTo>
                  <a:pt x="1447801" y="2006599"/>
                  <a:pt x="1447801" y="1715476"/>
                  <a:pt x="1570893" y="1664676"/>
                </a:cubicBezTo>
                <a:cubicBezTo>
                  <a:pt x="1693985" y="1613876"/>
                  <a:pt x="1854201" y="1789723"/>
                  <a:pt x="2039816" y="1735015"/>
                </a:cubicBezTo>
                <a:cubicBezTo>
                  <a:pt x="2225431" y="1680307"/>
                  <a:pt x="2479431" y="1393091"/>
                  <a:pt x="2684585" y="1336430"/>
                </a:cubicBezTo>
                <a:cubicBezTo>
                  <a:pt x="2889739" y="1279769"/>
                  <a:pt x="3118339" y="1334477"/>
                  <a:pt x="3270739" y="1395046"/>
                </a:cubicBezTo>
                <a:cubicBezTo>
                  <a:pt x="3423139" y="1455615"/>
                  <a:pt x="3497385" y="1652954"/>
                  <a:pt x="3598985" y="1699846"/>
                </a:cubicBezTo>
                <a:cubicBezTo>
                  <a:pt x="3700585" y="1746738"/>
                  <a:pt x="3798278" y="1740876"/>
                  <a:pt x="3880339" y="1676399"/>
                </a:cubicBezTo>
                <a:cubicBezTo>
                  <a:pt x="3962400" y="1611922"/>
                  <a:pt x="4075723" y="1441938"/>
                  <a:pt x="4091354" y="1312984"/>
                </a:cubicBezTo>
                <a:cubicBezTo>
                  <a:pt x="4106985" y="1184030"/>
                  <a:pt x="4048369" y="1014045"/>
                  <a:pt x="3974123" y="902676"/>
                </a:cubicBezTo>
                <a:cubicBezTo>
                  <a:pt x="3899877" y="791307"/>
                  <a:pt x="3753339" y="758092"/>
                  <a:pt x="3645877" y="644769"/>
                </a:cubicBezTo>
                <a:cubicBezTo>
                  <a:pt x="3538416" y="531446"/>
                  <a:pt x="3429000" y="316523"/>
                  <a:pt x="3329354" y="222738"/>
                </a:cubicBezTo>
                <a:cubicBezTo>
                  <a:pt x="3229708" y="128953"/>
                  <a:pt x="3145692" y="109415"/>
                  <a:pt x="3048000" y="82061"/>
                </a:cubicBezTo>
                <a:cubicBezTo>
                  <a:pt x="2950308" y="54707"/>
                  <a:pt x="2844800" y="0"/>
                  <a:pt x="2743200" y="58615"/>
                </a:cubicBezTo>
                <a:cubicBezTo>
                  <a:pt x="2641600" y="117230"/>
                  <a:pt x="2600569" y="310661"/>
                  <a:pt x="2438400" y="433753"/>
                </a:cubicBezTo>
                <a:cubicBezTo>
                  <a:pt x="2276231" y="556845"/>
                  <a:pt x="1926493" y="650630"/>
                  <a:pt x="1770185" y="797169"/>
                </a:cubicBezTo>
                <a:cubicBezTo>
                  <a:pt x="1613877" y="943708"/>
                  <a:pt x="1662723" y="1240692"/>
                  <a:pt x="1500554" y="1312984"/>
                </a:cubicBezTo>
                <a:cubicBezTo>
                  <a:pt x="1338385" y="1385276"/>
                  <a:pt x="957385" y="1287585"/>
                  <a:pt x="797170" y="1230923"/>
                </a:cubicBezTo>
                <a:cubicBezTo>
                  <a:pt x="636955" y="1174261"/>
                  <a:pt x="619370" y="1021861"/>
                  <a:pt x="539262" y="973015"/>
                </a:cubicBezTo>
                <a:cubicBezTo>
                  <a:pt x="459154" y="924169"/>
                  <a:pt x="375138" y="945661"/>
                  <a:pt x="316523" y="937846"/>
                </a:cubicBezTo>
                <a:cubicBezTo>
                  <a:pt x="257908" y="930031"/>
                  <a:pt x="240324" y="935892"/>
                  <a:pt x="187570" y="926123"/>
                </a:cubicBezTo>
                <a:cubicBezTo>
                  <a:pt x="134816" y="916354"/>
                  <a:pt x="0" y="879230"/>
                  <a:pt x="0" y="879230"/>
                </a:cubicBezTo>
              </a:path>
            </a:pathLst>
          </a:custGeom>
          <a:noFill/>
          <a:ln w="25400" cap="flat" cmpd="sng">
            <a:solidFill>
              <a:srgbClr val="0BD0D9"/>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99" name="98 Forma libre"/>
          <p:cNvSpPr>
            <a:spLocks/>
          </p:cNvSpPr>
          <p:nvPr/>
        </p:nvSpPr>
        <p:spPr bwMode="auto">
          <a:xfrm>
            <a:off x="574675" y="1497013"/>
            <a:ext cx="5827713" cy="3344862"/>
          </a:xfrm>
          <a:custGeom>
            <a:avLst/>
            <a:gdLst>
              <a:gd name="T0" fmla="*/ 0 w 5828323"/>
              <a:gd name="T1" fmla="*/ 1187896 h 3344985"/>
              <a:gd name="T2" fmla="*/ 621258 w 5828323"/>
              <a:gd name="T3" fmla="*/ 1551297 h 3344985"/>
              <a:gd name="T4" fmla="*/ 785364 w 5828323"/>
              <a:gd name="T5" fmla="*/ 2137430 h 3344985"/>
              <a:gd name="T6" fmla="*/ 1054967 w 5828323"/>
              <a:gd name="T7" fmla="*/ 2594614 h 3344985"/>
              <a:gd name="T8" fmla="*/ 1570728 w 5828323"/>
              <a:gd name="T9" fmla="*/ 2547723 h 3344985"/>
              <a:gd name="T10" fmla="*/ 2074768 w 5828323"/>
              <a:gd name="T11" fmla="*/ 2301546 h 3344985"/>
              <a:gd name="T12" fmla="*/ 2285762 w 5828323"/>
              <a:gd name="T13" fmla="*/ 2102262 h 3344985"/>
              <a:gd name="T14" fmla="*/ 2918742 w 5828323"/>
              <a:gd name="T15" fmla="*/ 2113985 h 3344985"/>
              <a:gd name="T16" fmla="*/ 3645496 w 5828323"/>
              <a:gd name="T17" fmla="*/ 2160876 h 3344985"/>
              <a:gd name="T18" fmla="*/ 4090927 w 5828323"/>
              <a:gd name="T19" fmla="*/ 2371882 h 3344985"/>
              <a:gd name="T20" fmla="*/ 4337085 w 5828323"/>
              <a:gd name="T21" fmla="*/ 2629780 h 3344985"/>
              <a:gd name="T22" fmla="*/ 4747350 w 5828323"/>
              <a:gd name="T23" fmla="*/ 3040073 h 3344985"/>
              <a:gd name="T24" fmla="*/ 5520993 w 5828323"/>
              <a:gd name="T25" fmla="*/ 3321417 h 3344985"/>
              <a:gd name="T26" fmla="*/ 5685100 w 5828323"/>
              <a:gd name="T27" fmla="*/ 2899402 h 3344985"/>
              <a:gd name="T28" fmla="*/ 5767151 w 5828323"/>
              <a:gd name="T29" fmla="*/ 2348437 h 3344985"/>
              <a:gd name="T30" fmla="*/ 5321722 w 5828323"/>
              <a:gd name="T31" fmla="*/ 2160876 h 3344985"/>
              <a:gd name="T32" fmla="*/ 5075564 w 5828323"/>
              <a:gd name="T33" fmla="*/ 1867809 h 3344985"/>
              <a:gd name="T34" fmla="*/ 4864570 w 5828323"/>
              <a:gd name="T35" fmla="*/ 1668524 h 3344985"/>
              <a:gd name="T36" fmla="*/ 4759073 w 5828323"/>
              <a:gd name="T37" fmla="*/ 1187896 h 3344985"/>
              <a:gd name="T38" fmla="*/ 4442582 w 5828323"/>
              <a:gd name="T39" fmla="*/ 707266 h 3344985"/>
              <a:gd name="T40" fmla="*/ 4337085 w 5828323"/>
              <a:gd name="T41" fmla="*/ 332142 h 3344985"/>
              <a:gd name="T42" fmla="*/ 4137815 w 5828323"/>
              <a:gd name="T43" fmla="*/ 144580 h 3344985"/>
              <a:gd name="T44" fmla="*/ 3786159 w 5828323"/>
              <a:gd name="T45" fmla="*/ 15630 h 3344985"/>
              <a:gd name="T46" fmla="*/ 3387615 w 5828323"/>
              <a:gd name="T47" fmla="*/ 50798 h 3344985"/>
              <a:gd name="T48" fmla="*/ 3000793 w 5828323"/>
              <a:gd name="T49" fmla="*/ 214915 h 3344985"/>
              <a:gd name="T50" fmla="*/ 2250596 w 5828323"/>
              <a:gd name="T51" fmla="*/ 425923 h 3344985"/>
              <a:gd name="T52" fmla="*/ 1523841 w 5828323"/>
              <a:gd name="T53" fmla="*/ 636931 h 3344985"/>
              <a:gd name="T54" fmla="*/ 1172185 w 5828323"/>
              <a:gd name="T55" fmla="*/ 718990 h 3344985"/>
              <a:gd name="T56" fmla="*/ 820530 w 5828323"/>
              <a:gd name="T57" fmla="*/ 836216 h 3344985"/>
              <a:gd name="T58" fmla="*/ 433709 w 5828323"/>
              <a:gd name="T59" fmla="*/ 871384 h 3344985"/>
              <a:gd name="T60" fmla="*/ 117219 w 5828323"/>
              <a:gd name="T61" fmla="*/ 1000332 h 3344985"/>
              <a:gd name="T62" fmla="*/ 117219 w 5828323"/>
              <a:gd name="T63" fmla="*/ 1000332 h 334498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828323" h="3344985">
                <a:moveTo>
                  <a:pt x="0" y="1187939"/>
                </a:moveTo>
                <a:cubicBezTo>
                  <a:pt x="245207" y="1290516"/>
                  <a:pt x="490415" y="1393093"/>
                  <a:pt x="621323" y="1551354"/>
                </a:cubicBezTo>
                <a:cubicBezTo>
                  <a:pt x="752231" y="1709615"/>
                  <a:pt x="713154" y="1963616"/>
                  <a:pt x="785446" y="2137508"/>
                </a:cubicBezTo>
                <a:cubicBezTo>
                  <a:pt x="857738" y="2311400"/>
                  <a:pt x="924169" y="2526323"/>
                  <a:pt x="1055077" y="2594708"/>
                </a:cubicBezTo>
                <a:cubicBezTo>
                  <a:pt x="1185985" y="2663093"/>
                  <a:pt x="1400908" y="2596662"/>
                  <a:pt x="1570892" y="2547816"/>
                </a:cubicBezTo>
                <a:cubicBezTo>
                  <a:pt x="1740876" y="2498970"/>
                  <a:pt x="1955799" y="2375877"/>
                  <a:pt x="2074984" y="2301631"/>
                </a:cubicBezTo>
                <a:cubicBezTo>
                  <a:pt x="2194169" y="2227385"/>
                  <a:pt x="2145323" y="2133600"/>
                  <a:pt x="2286000" y="2102339"/>
                </a:cubicBezTo>
                <a:cubicBezTo>
                  <a:pt x="2426677" y="2071078"/>
                  <a:pt x="2692400" y="2104293"/>
                  <a:pt x="2919046" y="2114062"/>
                </a:cubicBezTo>
                <a:cubicBezTo>
                  <a:pt x="3145692" y="2123831"/>
                  <a:pt x="3450492" y="2117970"/>
                  <a:pt x="3645877" y="2160954"/>
                </a:cubicBezTo>
                <a:cubicBezTo>
                  <a:pt x="3841262" y="2203938"/>
                  <a:pt x="3976077" y="2293815"/>
                  <a:pt x="4091354" y="2371969"/>
                </a:cubicBezTo>
                <a:cubicBezTo>
                  <a:pt x="4206631" y="2450123"/>
                  <a:pt x="4228123" y="2518508"/>
                  <a:pt x="4337538" y="2629877"/>
                </a:cubicBezTo>
                <a:cubicBezTo>
                  <a:pt x="4446953" y="2741246"/>
                  <a:pt x="4550508" y="2924908"/>
                  <a:pt x="4747846" y="3040185"/>
                </a:cubicBezTo>
                <a:cubicBezTo>
                  <a:pt x="4945184" y="3155462"/>
                  <a:pt x="5365261" y="3344985"/>
                  <a:pt x="5521569" y="3321539"/>
                </a:cubicBezTo>
                <a:cubicBezTo>
                  <a:pt x="5677877" y="3298093"/>
                  <a:pt x="5644661" y="3061677"/>
                  <a:pt x="5685692" y="2899508"/>
                </a:cubicBezTo>
                <a:cubicBezTo>
                  <a:pt x="5726723" y="2737339"/>
                  <a:pt x="5828323" y="2471615"/>
                  <a:pt x="5767754" y="2348523"/>
                </a:cubicBezTo>
                <a:cubicBezTo>
                  <a:pt x="5707185" y="2225431"/>
                  <a:pt x="5437554" y="2241062"/>
                  <a:pt x="5322277" y="2160954"/>
                </a:cubicBezTo>
                <a:cubicBezTo>
                  <a:pt x="5207000" y="2080846"/>
                  <a:pt x="5152292" y="1949938"/>
                  <a:pt x="5076092" y="1867877"/>
                </a:cubicBezTo>
                <a:cubicBezTo>
                  <a:pt x="4999892" y="1785816"/>
                  <a:pt x="4917831" y="1781908"/>
                  <a:pt x="4865077" y="1668585"/>
                </a:cubicBezTo>
                <a:cubicBezTo>
                  <a:pt x="4812323" y="1555262"/>
                  <a:pt x="4829908" y="1348155"/>
                  <a:pt x="4759569" y="1187939"/>
                </a:cubicBezTo>
                <a:cubicBezTo>
                  <a:pt x="4689231" y="1027724"/>
                  <a:pt x="4513385" y="849923"/>
                  <a:pt x="4443046" y="707292"/>
                </a:cubicBezTo>
                <a:cubicBezTo>
                  <a:pt x="4372708" y="564661"/>
                  <a:pt x="4388338" y="425938"/>
                  <a:pt x="4337538" y="332154"/>
                </a:cubicBezTo>
                <a:cubicBezTo>
                  <a:pt x="4286738" y="238370"/>
                  <a:pt x="4230077" y="197339"/>
                  <a:pt x="4138246" y="144585"/>
                </a:cubicBezTo>
                <a:cubicBezTo>
                  <a:pt x="4046415" y="91831"/>
                  <a:pt x="3911600" y="31262"/>
                  <a:pt x="3786554" y="15631"/>
                </a:cubicBezTo>
                <a:cubicBezTo>
                  <a:pt x="3661508" y="0"/>
                  <a:pt x="3518877" y="17585"/>
                  <a:pt x="3387969" y="50800"/>
                </a:cubicBezTo>
                <a:cubicBezTo>
                  <a:pt x="3257061" y="84015"/>
                  <a:pt x="3190630" y="152400"/>
                  <a:pt x="3001107" y="214923"/>
                </a:cubicBezTo>
                <a:cubicBezTo>
                  <a:pt x="2811584" y="277446"/>
                  <a:pt x="2250831" y="425939"/>
                  <a:pt x="2250831" y="425939"/>
                </a:cubicBezTo>
                <a:lnTo>
                  <a:pt x="1524000" y="636954"/>
                </a:lnTo>
                <a:cubicBezTo>
                  <a:pt x="1344246" y="685800"/>
                  <a:pt x="1289538" y="685801"/>
                  <a:pt x="1172307" y="719016"/>
                </a:cubicBezTo>
                <a:cubicBezTo>
                  <a:pt x="1055076" y="752231"/>
                  <a:pt x="943707" y="810846"/>
                  <a:pt x="820615" y="836246"/>
                </a:cubicBezTo>
                <a:cubicBezTo>
                  <a:pt x="697523" y="861646"/>
                  <a:pt x="550985" y="844062"/>
                  <a:pt x="433754" y="871416"/>
                </a:cubicBezTo>
                <a:cubicBezTo>
                  <a:pt x="316523" y="898770"/>
                  <a:pt x="117231" y="1000369"/>
                  <a:pt x="117231" y="1000369"/>
                </a:cubicBezTo>
              </a:path>
            </a:pathLst>
          </a:custGeom>
          <a:noFill/>
          <a:ln w="25400" cap="flat" cmpd="sng">
            <a:solidFill>
              <a:schemeClr val="accent2"/>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100" name="99 Redondear rectángulo de esquina diagonal"/>
          <p:cNvSpPr/>
          <p:nvPr/>
        </p:nvSpPr>
        <p:spPr>
          <a:xfrm>
            <a:off x="6804025" y="4652963"/>
            <a:ext cx="647700" cy="360362"/>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2" name="101 Redondear rectángulo de esquina diagonal"/>
          <p:cNvSpPr/>
          <p:nvPr/>
        </p:nvSpPr>
        <p:spPr>
          <a:xfrm>
            <a:off x="6804025" y="4005263"/>
            <a:ext cx="431800" cy="287337"/>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3" name="102 Redondear rectángulo de esquina diagonal"/>
          <p:cNvSpPr/>
          <p:nvPr/>
        </p:nvSpPr>
        <p:spPr>
          <a:xfrm>
            <a:off x="6156325" y="4868863"/>
            <a:ext cx="360363" cy="215900"/>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4" name="103 Redondear rectángulo de esquina diagonal"/>
          <p:cNvSpPr/>
          <p:nvPr/>
        </p:nvSpPr>
        <p:spPr>
          <a:xfrm>
            <a:off x="6443663" y="3716338"/>
            <a:ext cx="360362" cy="217487"/>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05" name="104 Forma libre"/>
          <p:cNvSpPr>
            <a:spLocks/>
          </p:cNvSpPr>
          <p:nvPr/>
        </p:nvSpPr>
        <p:spPr bwMode="auto">
          <a:xfrm>
            <a:off x="6704013" y="3106738"/>
            <a:ext cx="1643062" cy="2092325"/>
          </a:xfrm>
          <a:custGeom>
            <a:avLst/>
            <a:gdLst>
              <a:gd name="T0" fmla="*/ 1596173 w 1643185"/>
              <a:gd name="T1" fmla="*/ 0 h 2092570"/>
              <a:gd name="T2" fmla="*/ 1209341 w 1643185"/>
              <a:gd name="T3" fmla="*/ 328209 h 2092570"/>
              <a:gd name="T4" fmla="*/ 810785 w 1643185"/>
              <a:gd name="T5" fmla="*/ 632973 h 2092570"/>
              <a:gd name="T6" fmla="*/ 388787 w 1643185"/>
              <a:gd name="T7" fmla="*/ 738468 h 2092570"/>
              <a:gd name="T8" fmla="*/ 248120 w 1643185"/>
              <a:gd name="T9" fmla="*/ 820520 h 2092570"/>
              <a:gd name="T10" fmla="*/ 72287 w 1643185"/>
              <a:gd name="T11" fmla="*/ 961180 h 2092570"/>
              <a:gd name="T12" fmla="*/ 37120 w 1643185"/>
              <a:gd name="T13" fmla="*/ 1254223 h 2092570"/>
              <a:gd name="T14" fmla="*/ 48842 w 1643185"/>
              <a:gd name="T15" fmla="*/ 1676204 h 2092570"/>
              <a:gd name="T16" fmla="*/ 48842 w 1643185"/>
              <a:gd name="T17" fmla="*/ 1852030 h 2092570"/>
              <a:gd name="T18" fmla="*/ 341897 w 1643185"/>
              <a:gd name="T19" fmla="*/ 2074742 h 2092570"/>
              <a:gd name="T20" fmla="*/ 857675 w 1643185"/>
              <a:gd name="T21" fmla="*/ 1957525 h 2092570"/>
              <a:gd name="T22" fmla="*/ 752175 w 1643185"/>
              <a:gd name="T23" fmla="*/ 1430049 h 2092570"/>
              <a:gd name="T24" fmla="*/ 693564 w 1643185"/>
              <a:gd name="T25" fmla="*/ 1172171 h 2092570"/>
              <a:gd name="T26" fmla="*/ 1080396 w 1643185"/>
              <a:gd name="T27" fmla="*/ 1137006 h 2092570"/>
              <a:gd name="T28" fmla="*/ 1150730 w 1643185"/>
              <a:gd name="T29" fmla="*/ 914293 h 2092570"/>
              <a:gd name="T30" fmla="*/ 1139007 w 1643185"/>
              <a:gd name="T31" fmla="*/ 738468 h 2092570"/>
              <a:gd name="T32" fmla="*/ 1174174 w 1643185"/>
              <a:gd name="T33" fmla="*/ 492312 h 2092570"/>
              <a:gd name="T34" fmla="*/ 1443784 w 1643185"/>
              <a:gd name="T35" fmla="*/ 339930 h 2092570"/>
              <a:gd name="T36" fmla="*/ 1643062 w 1643185"/>
              <a:gd name="T37" fmla="*/ 93774 h 2092570"/>
              <a:gd name="T38" fmla="*/ 1643062 w 1643185"/>
              <a:gd name="T39" fmla="*/ 93774 h 209257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43185" h="2092570">
                <a:moveTo>
                  <a:pt x="1596292" y="0"/>
                </a:moveTo>
                <a:cubicBezTo>
                  <a:pt x="1468315" y="111369"/>
                  <a:pt x="1340339" y="222739"/>
                  <a:pt x="1209431" y="328247"/>
                </a:cubicBezTo>
                <a:cubicBezTo>
                  <a:pt x="1078523" y="433755"/>
                  <a:pt x="947615" y="564663"/>
                  <a:pt x="810846" y="633047"/>
                </a:cubicBezTo>
                <a:cubicBezTo>
                  <a:pt x="674077" y="701431"/>
                  <a:pt x="482600" y="707293"/>
                  <a:pt x="388816" y="738554"/>
                </a:cubicBezTo>
                <a:cubicBezTo>
                  <a:pt x="295032" y="769815"/>
                  <a:pt x="300893" y="783493"/>
                  <a:pt x="248139" y="820616"/>
                </a:cubicBezTo>
                <a:cubicBezTo>
                  <a:pt x="195385" y="857739"/>
                  <a:pt x="107461" y="889001"/>
                  <a:pt x="72292" y="961293"/>
                </a:cubicBezTo>
                <a:cubicBezTo>
                  <a:pt x="37123" y="1033585"/>
                  <a:pt x="41031" y="1135186"/>
                  <a:pt x="37123" y="1254370"/>
                </a:cubicBezTo>
                <a:cubicBezTo>
                  <a:pt x="33215" y="1373554"/>
                  <a:pt x="46892" y="1576754"/>
                  <a:pt x="48846" y="1676400"/>
                </a:cubicBezTo>
                <a:cubicBezTo>
                  <a:pt x="50800" y="1776046"/>
                  <a:pt x="0" y="1785816"/>
                  <a:pt x="48846" y="1852247"/>
                </a:cubicBezTo>
                <a:cubicBezTo>
                  <a:pt x="97692" y="1918678"/>
                  <a:pt x="207108" y="2057401"/>
                  <a:pt x="341923" y="2074985"/>
                </a:cubicBezTo>
                <a:cubicBezTo>
                  <a:pt x="476739" y="2092570"/>
                  <a:pt x="789354" y="2065216"/>
                  <a:pt x="857739" y="1957754"/>
                </a:cubicBezTo>
                <a:cubicBezTo>
                  <a:pt x="926124" y="1850292"/>
                  <a:pt x="779585" y="1561124"/>
                  <a:pt x="752231" y="1430216"/>
                </a:cubicBezTo>
                <a:cubicBezTo>
                  <a:pt x="724877" y="1299308"/>
                  <a:pt x="638908" y="1221154"/>
                  <a:pt x="693616" y="1172308"/>
                </a:cubicBezTo>
                <a:cubicBezTo>
                  <a:pt x="748324" y="1123462"/>
                  <a:pt x="1004277" y="1180124"/>
                  <a:pt x="1080477" y="1137139"/>
                </a:cubicBezTo>
                <a:cubicBezTo>
                  <a:pt x="1156677" y="1094154"/>
                  <a:pt x="1141047" y="980831"/>
                  <a:pt x="1150816" y="914400"/>
                </a:cubicBezTo>
                <a:cubicBezTo>
                  <a:pt x="1160585" y="847969"/>
                  <a:pt x="1135184" y="808892"/>
                  <a:pt x="1139092" y="738554"/>
                </a:cubicBezTo>
                <a:cubicBezTo>
                  <a:pt x="1143000" y="668216"/>
                  <a:pt x="1123462" y="558801"/>
                  <a:pt x="1174262" y="492370"/>
                </a:cubicBezTo>
                <a:cubicBezTo>
                  <a:pt x="1225062" y="425939"/>
                  <a:pt x="1365738" y="406401"/>
                  <a:pt x="1443892" y="339970"/>
                </a:cubicBezTo>
                <a:cubicBezTo>
                  <a:pt x="1522046" y="273539"/>
                  <a:pt x="1643185" y="93785"/>
                  <a:pt x="1643185" y="93785"/>
                </a:cubicBezTo>
              </a:path>
            </a:pathLst>
          </a:custGeom>
          <a:noFill/>
          <a:ln w="25400" cap="flat" cmpd="sng">
            <a:solidFill>
              <a:srgbClr val="0BD0D9"/>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106" name="105 Forma libre"/>
          <p:cNvSpPr>
            <a:spLocks/>
          </p:cNvSpPr>
          <p:nvPr/>
        </p:nvSpPr>
        <p:spPr bwMode="auto">
          <a:xfrm>
            <a:off x="4829175" y="2473325"/>
            <a:ext cx="3902075" cy="3230563"/>
          </a:xfrm>
          <a:custGeom>
            <a:avLst/>
            <a:gdLst>
              <a:gd name="T0" fmla="*/ 3704725 w 3901831"/>
              <a:gd name="T1" fmla="*/ 0 h 3229707"/>
              <a:gd name="T2" fmla="*/ 3317838 w 3901831"/>
              <a:gd name="T3" fmla="*/ 328333 h 3229707"/>
              <a:gd name="T4" fmla="*/ 2801990 w 3901831"/>
              <a:gd name="T5" fmla="*/ 809108 h 3229707"/>
              <a:gd name="T6" fmla="*/ 2286144 w 3901831"/>
              <a:gd name="T7" fmla="*/ 1219524 h 3229707"/>
              <a:gd name="T8" fmla="*/ 1934428 w 3901831"/>
              <a:gd name="T9" fmla="*/ 1207798 h 3229707"/>
              <a:gd name="T10" fmla="*/ 1594438 w 3901831"/>
              <a:gd name="T11" fmla="*/ 1149167 h 3229707"/>
              <a:gd name="T12" fmla="*/ 1524096 w 3901831"/>
              <a:gd name="T13" fmla="*/ 1301607 h 3229707"/>
              <a:gd name="T14" fmla="*/ 1664782 w 3901831"/>
              <a:gd name="T15" fmla="*/ 1747202 h 3229707"/>
              <a:gd name="T16" fmla="*/ 1570991 w 3901831"/>
              <a:gd name="T17" fmla="*/ 2075535 h 3229707"/>
              <a:gd name="T18" fmla="*/ 1184105 w 3901831"/>
              <a:gd name="T19" fmla="*/ 2392143 h 3229707"/>
              <a:gd name="T20" fmla="*/ 351714 w 3901831"/>
              <a:gd name="T21" fmla="*/ 2450772 h 3229707"/>
              <a:gd name="T22" fmla="*/ 23447 w 3901831"/>
              <a:gd name="T23" fmla="*/ 2837737 h 3229707"/>
              <a:gd name="T24" fmla="*/ 492400 w 3901831"/>
              <a:gd name="T25" fmla="*/ 3224701 h 3229707"/>
              <a:gd name="T26" fmla="*/ 1008247 w 3901831"/>
              <a:gd name="T27" fmla="*/ 2802560 h 3229707"/>
              <a:gd name="T28" fmla="*/ 1793743 w 3901831"/>
              <a:gd name="T29" fmla="*/ 2732201 h 3229707"/>
              <a:gd name="T30" fmla="*/ 2462001 w 3901831"/>
              <a:gd name="T31" fmla="*/ 2861189 h 3229707"/>
              <a:gd name="T32" fmla="*/ 2813715 w 3901831"/>
              <a:gd name="T33" fmla="*/ 2614940 h 3229707"/>
              <a:gd name="T34" fmla="*/ 2966124 w 3901831"/>
              <a:gd name="T35" fmla="*/ 2134166 h 3229707"/>
              <a:gd name="T36" fmla="*/ 3294391 w 3901831"/>
              <a:gd name="T37" fmla="*/ 1665119 h 3229707"/>
              <a:gd name="T38" fmla="*/ 3270944 w 3901831"/>
              <a:gd name="T39" fmla="*/ 1348512 h 3229707"/>
              <a:gd name="T40" fmla="*/ 3810239 w 3901831"/>
              <a:gd name="T41" fmla="*/ 727024 h 3229707"/>
              <a:gd name="T42" fmla="*/ 3821962 w 3901831"/>
              <a:gd name="T43" fmla="*/ 105536 h 3229707"/>
              <a:gd name="T44" fmla="*/ 3821962 w 3901831"/>
              <a:gd name="T45" fmla="*/ 128988 h 322970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901831" h="3229707">
                <a:moveTo>
                  <a:pt x="3704492" y="0"/>
                </a:moveTo>
                <a:cubicBezTo>
                  <a:pt x="3586284" y="96715"/>
                  <a:pt x="3468076" y="193431"/>
                  <a:pt x="3317630" y="328246"/>
                </a:cubicBezTo>
                <a:cubicBezTo>
                  <a:pt x="3167184" y="463062"/>
                  <a:pt x="2973753" y="660401"/>
                  <a:pt x="2801815" y="808893"/>
                </a:cubicBezTo>
                <a:cubicBezTo>
                  <a:pt x="2629877" y="957385"/>
                  <a:pt x="2430585" y="1152769"/>
                  <a:pt x="2286000" y="1219200"/>
                </a:cubicBezTo>
                <a:cubicBezTo>
                  <a:pt x="2141415" y="1285631"/>
                  <a:pt x="2049584" y="1219200"/>
                  <a:pt x="1934307" y="1207477"/>
                </a:cubicBezTo>
                <a:cubicBezTo>
                  <a:pt x="1819030" y="1195754"/>
                  <a:pt x="1662722" y="1133231"/>
                  <a:pt x="1594338" y="1148862"/>
                </a:cubicBezTo>
                <a:cubicBezTo>
                  <a:pt x="1525954" y="1164493"/>
                  <a:pt x="1512277" y="1201616"/>
                  <a:pt x="1524000" y="1301262"/>
                </a:cubicBezTo>
                <a:cubicBezTo>
                  <a:pt x="1535723" y="1400908"/>
                  <a:pt x="1656862" y="1617785"/>
                  <a:pt x="1664677" y="1746739"/>
                </a:cubicBezTo>
                <a:cubicBezTo>
                  <a:pt x="1672492" y="1875693"/>
                  <a:pt x="1651000" y="1967524"/>
                  <a:pt x="1570892" y="2074985"/>
                </a:cubicBezTo>
                <a:cubicBezTo>
                  <a:pt x="1490784" y="2182447"/>
                  <a:pt x="1387230" y="2328985"/>
                  <a:pt x="1184030" y="2391508"/>
                </a:cubicBezTo>
                <a:cubicBezTo>
                  <a:pt x="980830" y="2454031"/>
                  <a:pt x="545123" y="2375877"/>
                  <a:pt x="351692" y="2450123"/>
                </a:cubicBezTo>
                <a:cubicBezTo>
                  <a:pt x="158261" y="2524369"/>
                  <a:pt x="0" y="2708031"/>
                  <a:pt x="23446" y="2836985"/>
                </a:cubicBezTo>
                <a:cubicBezTo>
                  <a:pt x="46892" y="2965939"/>
                  <a:pt x="328246" y="3229707"/>
                  <a:pt x="492369" y="3223846"/>
                </a:cubicBezTo>
                <a:cubicBezTo>
                  <a:pt x="656492" y="3217985"/>
                  <a:pt x="791307" y="2883877"/>
                  <a:pt x="1008184" y="2801816"/>
                </a:cubicBezTo>
                <a:cubicBezTo>
                  <a:pt x="1225061" y="2719755"/>
                  <a:pt x="1551353" y="2721708"/>
                  <a:pt x="1793630" y="2731477"/>
                </a:cubicBezTo>
                <a:cubicBezTo>
                  <a:pt x="2035907" y="2741246"/>
                  <a:pt x="2291861" y="2879969"/>
                  <a:pt x="2461846" y="2860431"/>
                </a:cubicBezTo>
                <a:cubicBezTo>
                  <a:pt x="2631831" y="2840893"/>
                  <a:pt x="2729523" y="2735385"/>
                  <a:pt x="2813538" y="2614246"/>
                </a:cubicBezTo>
                <a:cubicBezTo>
                  <a:pt x="2897553" y="2493108"/>
                  <a:pt x="2885830" y="2291861"/>
                  <a:pt x="2965938" y="2133600"/>
                </a:cubicBezTo>
                <a:cubicBezTo>
                  <a:pt x="3046046" y="1975339"/>
                  <a:pt x="3243384" y="1795585"/>
                  <a:pt x="3294184" y="1664677"/>
                </a:cubicBezTo>
                <a:cubicBezTo>
                  <a:pt x="3344984" y="1533769"/>
                  <a:pt x="3184769" y="1504462"/>
                  <a:pt x="3270738" y="1348154"/>
                </a:cubicBezTo>
                <a:cubicBezTo>
                  <a:pt x="3356707" y="1191846"/>
                  <a:pt x="3718169" y="933939"/>
                  <a:pt x="3810000" y="726831"/>
                </a:cubicBezTo>
                <a:cubicBezTo>
                  <a:pt x="3901831" y="519723"/>
                  <a:pt x="3819769" y="205154"/>
                  <a:pt x="3821723" y="105508"/>
                </a:cubicBezTo>
                <a:cubicBezTo>
                  <a:pt x="3823677" y="5862"/>
                  <a:pt x="3822700" y="67408"/>
                  <a:pt x="3821723" y="128954"/>
                </a:cubicBezTo>
              </a:path>
            </a:pathLst>
          </a:custGeom>
          <a:noFill/>
          <a:ln w="25400" cap="flat" cmpd="sng">
            <a:solidFill>
              <a:schemeClr val="accent2"/>
            </a:solidFill>
            <a:prstDash val="solid"/>
            <a:round/>
            <a:headEnd/>
            <a:tailEnd/>
          </a:ln>
          <a:effectLst>
            <a:outerShdw blurRad="63500" dist="20000" dir="5400000" rotWithShape="0">
              <a:srgbClr val="00000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107" name="106 Explosión 1"/>
          <p:cNvSpPr>
            <a:spLocks noChangeArrowheads="1"/>
          </p:cNvSpPr>
          <p:nvPr/>
        </p:nvSpPr>
        <p:spPr bwMode="auto">
          <a:xfrm>
            <a:off x="3563938" y="2420938"/>
            <a:ext cx="647700" cy="431800"/>
          </a:xfrm>
          <a:prstGeom prst="irregularSeal1">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08" name="107 Explosión 1"/>
          <p:cNvSpPr>
            <a:spLocks noChangeArrowheads="1"/>
          </p:cNvSpPr>
          <p:nvPr/>
        </p:nvSpPr>
        <p:spPr bwMode="auto">
          <a:xfrm>
            <a:off x="2124075" y="4652963"/>
            <a:ext cx="647700" cy="431800"/>
          </a:xfrm>
          <a:prstGeom prst="irregularSeal1">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09" name="108 Explosión 1"/>
          <p:cNvSpPr>
            <a:spLocks noChangeArrowheads="1"/>
          </p:cNvSpPr>
          <p:nvPr/>
        </p:nvSpPr>
        <p:spPr bwMode="auto">
          <a:xfrm>
            <a:off x="6300788" y="2060575"/>
            <a:ext cx="647700" cy="431800"/>
          </a:xfrm>
          <a:prstGeom prst="irregularSeal1">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10" name="109 Explosión 1"/>
          <p:cNvSpPr>
            <a:spLocks noChangeArrowheads="1"/>
          </p:cNvSpPr>
          <p:nvPr/>
        </p:nvSpPr>
        <p:spPr bwMode="auto">
          <a:xfrm>
            <a:off x="7235825" y="4221163"/>
            <a:ext cx="649288" cy="431800"/>
          </a:xfrm>
          <a:prstGeom prst="irregularSeal1">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11" name="110 Explosión 1"/>
          <p:cNvSpPr>
            <a:spLocks noChangeArrowheads="1"/>
          </p:cNvSpPr>
          <p:nvPr/>
        </p:nvSpPr>
        <p:spPr bwMode="auto">
          <a:xfrm>
            <a:off x="3132138" y="4508500"/>
            <a:ext cx="2160587" cy="1800225"/>
          </a:xfrm>
          <a:prstGeom prst="irregularSeal1">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cxnSp>
        <p:nvCxnSpPr>
          <p:cNvPr id="115" name="114 Conector recto"/>
          <p:cNvCxnSpPr>
            <a:cxnSpLocks noChangeShapeType="1"/>
          </p:cNvCxnSpPr>
          <p:nvPr/>
        </p:nvCxnSpPr>
        <p:spPr bwMode="auto">
          <a:xfrm>
            <a:off x="6659563" y="5949950"/>
            <a:ext cx="576262" cy="0"/>
          </a:xfrm>
          <a:prstGeom prst="line">
            <a:avLst/>
          </a:prstGeom>
          <a:noFill/>
          <a:ln w="38100">
            <a:solidFill>
              <a:srgbClr val="0BD0D9"/>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cxnSp>
        <p:nvCxnSpPr>
          <p:cNvPr id="123" name="122 Conector recto"/>
          <p:cNvCxnSpPr>
            <a:cxnSpLocks noChangeShapeType="1"/>
          </p:cNvCxnSpPr>
          <p:nvPr/>
        </p:nvCxnSpPr>
        <p:spPr bwMode="auto">
          <a:xfrm>
            <a:off x="6659563" y="6232525"/>
            <a:ext cx="649287" cy="0"/>
          </a:xfrm>
          <a:prstGeom prst="line">
            <a:avLst/>
          </a:prstGeom>
          <a:noFill/>
          <a:ln w="38100">
            <a:solidFill>
              <a:schemeClr val="accent2"/>
            </a:solidFill>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noFill/>
              </a14:hiddenFill>
            </a:ext>
          </a:extLst>
        </p:spPr>
      </p:cxnSp>
      <p:sp>
        <p:nvSpPr>
          <p:cNvPr id="133" name="132 Redondear rectángulo de esquina diagonal"/>
          <p:cNvSpPr/>
          <p:nvPr/>
        </p:nvSpPr>
        <p:spPr>
          <a:xfrm>
            <a:off x="4211638" y="2276475"/>
            <a:ext cx="431800" cy="288925"/>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34" name="133 Redondear rectángulo de esquina diagonal"/>
          <p:cNvSpPr/>
          <p:nvPr/>
        </p:nvSpPr>
        <p:spPr>
          <a:xfrm>
            <a:off x="3348038" y="2852738"/>
            <a:ext cx="431800" cy="288925"/>
          </a:xfrm>
          <a:prstGeom prst="round2DiagRect">
            <a:avLst/>
          </a:prstGeom>
        </p:spPr>
        <p:style>
          <a:lnRef idx="2">
            <a:schemeClr val="accent3"/>
          </a:lnRef>
          <a:fillRef idx="1">
            <a:schemeClr val="lt1"/>
          </a:fillRef>
          <a:effectRef idx="0">
            <a:schemeClr val="accent3"/>
          </a:effectRef>
          <a:fontRef idx="minor">
            <a:schemeClr val="dk1"/>
          </a:fontRef>
        </p:style>
        <p:txBody>
          <a:bodyPr anchor="ctr"/>
          <a:lstStyle/>
          <a:p>
            <a:pPr algn="ctr">
              <a:defRPr/>
            </a:pPr>
            <a:endParaRPr lang="es-ES"/>
          </a:p>
        </p:txBody>
      </p:sp>
      <p:sp>
        <p:nvSpPr>
          <p:cNvPr id="136" name="1 Título"/>
          <p:cNvSpPr txBox="1">
            <a:spLocks/>
          </p:cNvSpPr>
          <p:nvPr/>
        </p:nvSpPr>
        <p:spPr>
          <a:xfrm>
            <a:off x="838200" y="0"/>
            <a:ext cx="4525963" cy="836613"/>
          </a:xfrm>
          <a:prstGeom prst="rect">
            <a:avLst/>
          </a:prstGeom>
        </p:spPr>
        <p:txBody>
          <a:bodyPr anchor="ctr">
            <a:normAutofit/>
          </a:bodyPr>
          <a:lstStyle/>
          <a:p>
            <a:pPr algn="ctr" fontAlgn="auto">
              <a:spcAft>
                <a:spcPts val="0"/>
              </a:spcAft>
              <a:defRPr/>
            </a:pPr>
            <a:r>
              <a:rPr lang="es-ES" sz="2400" dirty="0">
                <a:latin typeface="+mj-lt"/>
                <a:ea typeface="+mj-ea"/>
                <a:cs typeface="+mj-cs"/>
              </a:rPr>
              <a:t>Contratos territoriales</a:t>
            </a:r>
          </a:p>
        </p:txBody>
      </p:sp>
      <p:sp>
        <p:nvSpPr>
          <p:cNvPr id="32838" name="139 CuadroTexto"/>
          <p:cNvSpPr txBox="1">
            <a:spLocks noChangeArrowheads="1"/>
          </p:cNvSpPr>
          <p:nvPr/>
        </p:nvSpPr>
        <p:spPr bwMode="auto">
          <a:xfrm>
            <a:off x="7380288" y="5805488"/>
            <a:ext cx="1763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t>Compromisos</a:t>
            </a:r>
          </a:p>
          <a:p>
            <a:pPr eaLnBrk="1" hangingPunct="1"/>
            <a:r>
              <a:rPr lang="es-ES" sz="1800"/>
              <a:t>Habilidades</a:t>
            </a:r>
          </a:p>
        </p:txBody>
      </p:sp>
      <p:sp>
        <p:nvSpPr>
          <p:cNvPr id="86" name="85 Forma libre"/>
          <p:cNvSpPr>
            <a:spLocks/>
          </p:cNvSpPr>
          <p:nvPr/>
        </p:nvSpPr>
        <p:spPr bwMode="auto">
          <a:xfrm>
            <a:off x="712788" y="644525"/>
            <a:ext cx="8123237" cy="5856288"/>
          </a:xfrm>
          <a:custGeom>
            <a:avLst/>
            <a:gdLst>
              <a:gd name="T0" fmla="*/ 3050368 w 8122138"/>
              <a:gd name="T1" fmla="*/ 234486 h 5855677"/>
              <a:gd name="T2" fmla="*/ 4070412 w 8122138"/>
              <a:gd name="T3" fmla="*/ 199314 h 5855677"/>
              <a:gd name="T4" fmla="*/ 4738719 w 8122138"/>
              <a:gd name="T5" fmla="*/ 0 h 5855677"/>
              <a:gd name="T6" fmla="*/ 5653243 w 8122138"/>
              <a:gd name="T7" fmla="*/ 199314 h 5855677"/>
              <a:gd name="T8" fmla="*/ 6227753 w 8122138"/>
              <a:gd name="T9" fmla="*/ 269659 h 5855677"/>
              <a:gd name="T10" fmla="*/ 6696736 w 8122138"/>
              <a:gd name="T11" fmla="*/ 504146 h 5855677"/>
              <a:gd name="T12" fmla="*/ 7013303 w 8122138"/>
              <a:gd name="T13" fmla="*/ 973118 h 5855677"/>
              <a:gd name="T14" fmla="*/ 7294697 w 8122138"/>
              <a:gd name="T15" fmla="*/ 1184155 h 5855677"/>
              <a:gd name="T16" fmla="*/ 7587813 w 8122138"/>
              <a:gd name="T17" fmla="*/ 1676575 h 5855677"/>
              <a:gd name="T18" fmla="*/ 7916101 w 8122138"/>
              <a:gd name="T19" fmla="*/ 2426930 h 5855677"/>
              <a:gd name="T20" fmla="*/ 8091973 w 8122138"/>
              <a:gd name="T21" fmla="*/ 2849006 h 5855677"/>
              <a:gd name="T22" fmla="*/ 8080247 w 8122138"/>
              <a:gd name="T23" fmla="*/ 2860729 h 5855677"/>
              <a:gd name="T24" fmla="*/ 7986450 w 8122138"/>
              <a:gd name="T25" fmla="*/ 3716604 h 5855677"/>
              <a:gd name="T26" fmla="*/ 7962999 w 8122138"/>
              <a:gd name="T27" fmla="*/ 4302818 h 5855677"/>
              <a:gd name="T28" fmla="*/ 7025028 w 8122138"/>
              <a:gd name="T29" fmla="*/ 5182142 h 5855677"/>
              <a:gd name="T30" fmla="*/ 6380173 w 8122138"/>
              <a:gd name="T31" fmla="*/ 5053172 h 5855677"/>
              <a:gd name="T32" fmla="*/ 5618070 w 8122138"/>
              <a:gd name="T33" fmla="*/ 5475248 h 5855677"/>
              <a:gd name="T34" fmla="*/ 3484180 w 8122138"/>
              <a:gd name="T35" fmla="*/ 5686286 h 5855677"/>
              <a:gd name="T36" fmla="*/ 2276539 w 8122138"/>
              <a:gd name="T37" fmla="*/ 5803527 h 5855677"/>
              <a:gd name="T38" fmla="*/ 928203 w 8122138"/>
              <a:gd name="T39" fmla="*/ 5369729 h 5855677"/>
              <a:gd name="T40" fmla="*/ 236447 w 8122138"/>
              <a:gd name="T41" fmla="*/ 4244196 h 5855677"/>
              <a:gd name="T42" fmla="*/ 72302 w 8122138"/>
              <a:gd name="T43" fmla="*/ 2813832 h 5855677"/>
              <a:gd name="T44" fmla="*/ 670260 w 8122138"/>
              <a:gd name="T45" fmla="*/ 1137258 h 5855677"/>
              <a:gd name="T46" fmla="*/ 1350291 w 8122138"/>
              <a:gd name="T47" fmla="*/ 515870 h 5855677"/>
              <a:gd name="T48" fmla="*/ 2100669 w 8122138"/>
              <a:gd name="T49" fmla="*/ 586215 h 5855677"/>
              <a:gd name="T50" fmla="*/ 2815874 w 8122138"/>
              <a:gd name="T51" fmla="*/ 398627 h 5855677"/>
              <a:gd name="T52" fmla="*/ 2968295 w 8122138"/>
              <a:gd name="T53" fmla="*/ 281383 h 5855677"/>
              <a:gd name="T54" fmla="*/ 2968295 w 8122138"/>
              <a:gd name="T55" fmla="*/ 281383 h 58556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8122138" h="5855677">
                <a:moveTo>
                  <a:pt x="3049954" y="234462"/>
                </a:moveTo>
                <a:cubicBezTo>
                  <a:pt x="3419230" y="236416"/>
                  <a:pt x="3788507" y="238370"/>
                  <a:pt x="4069861" y="199293"/>
                </a:cubicBezTo>
                <a:cubicBezTo>
                  <a:pt x="4351215" y="160216"/>
                  <a:pt x="4474308" y="0"/>
                  <a:pt x="4738077" y="0"/>
                </a:cubicBezTo>
                <a:cubicBezTo>
                  <a:pt x="5001846" y="0"/>
                  <a:pt x="5404339" y="154355"/>
                  <a:pt x="5652477" y="199293"/>
                </a:cubicBezTo>
                <a:cubicBezTo>
                  <a:pt x="5900615" y="244231"/>
                  <a:pt x="6053016" y="218831"/>
                  <a:pt x="6226908" y="269631"/>
                </a:cubicBezTo>
                <a:cubicBezTo>
                  <a:pt x="6400800" y="320431"/>
                  <a:pt x="6564923" y="386862"/>
                  <a:pt x="6695831" y="504093"/>
                </a:cubicBezTo>
                <a:cubicBezTo>
                  <a:pt x="6826739" y="621324"/>
                  <a:pt x="6912708" y="859693"/>
                  <a:pt x="7012354" y="973016"/>
                </a:cubicBezTo>
                <a:cubicBezTo>
                  <a:pt x="7112000" y="1086339"/>
                  <a:pt x="7197970" y="1066800"/>
                  <a:pt x="7293708" y="1184031"/>
                </a:cubicBezTo>
                <a:cubicBezTo>
                  <a:pt x="7389446" y="1301262"/>
                  <a:pt x="7483230" y="1469292"/>
                  <a:pt x="7586784" y="1676400"/>
                </a:cubicBezTo>
                <a:cubicBezTo>
                  <a:pt x="7690338" y="1883508"/>
                  <a:pt x="7831016" y="2231292"/>
                  <a:pt x="7915031" y="2426677"/>
                </a:cubicBezTo>
                <a:cubicBezTo>
                  <a:pt x="7999047" y="2622062"/>
                  <a:pt x="8063523" y="2776416"/>
                  <a:pt x="8090877" y="2848708"/>
                </a:cubicBezTo>
                <a:cubicBezTo>
                  <a:pt x="8118231" y="2921000"/>
                  <a:pt x="8096739" y="2715846"/>
                  <a:pt x="8079154" y="2860431"/>
                </a:cubicBezTo>
                <a:cubicBezTo>
                  <a:pt x="8061569" y="3005016"/>
                  <a:pt x="8004908" y="3475893"/>
                  <a:pt x="7985369" y="3716216"/>
                </a:cubicBezTo>
                <a:cubicBezTo>
                  <a:pt x="7965831" y="3956539"/>
                  <a:pt x="8122138" y="4058138"/>
                  <a:pt x="7961923" y="4302369"/>
                </a:cubicBezTo>
                <a:cubicBezTo>
                  <a:pt x="7801708" y="4546600"/>
                  <a:pt x="7287846" y="5056554"/>
                  <a:pt x="7024077" y="5181600"/>
                </a:cubicBezTo>
                <a:cubicBezTo>
                  <a:pt x="6760308" y="5306646"/>
                  <a:pt x="6613769" y="5003800"/>
                  <a:pt x="6379308" y="5052646"/>
                </a:cubicBezTo>
                <a:cubicBezTo>
                  <a:pt x="6144847" y="5101492"/>
                  <a:pt x="6099908" y="5369169"/>
                  <a:pt x="5617308" y="5474677"/>
                </a:cubicBezTo>
                <a:cubicBezTo>
                  <a:pt x="5134708" y="5580185"/>
                  <a:pt x="3483708" y="5685693"/>
                  <a:pt x="3483708" y="5685693"/>
                </a:cubicBezTo>
                <a:cubicBezTo>
                  <a:pt x="2926862" y="5740401"/>
                  <a:pt x="2702169" y="5855677"/>
                  <a:pt x="2276231" y="5802923"/>
                </a:cubicBezTo>
                <a:cubicBezTo>
                  <a:pt x="1850293" y="5750169"/>
                  <a:pt x="1268046" y="5629030"/>
                  <a:pt x="928077" y="5369169"/>
                </a:cubicBezTo>
                <a:cubicBezTo>
                  <a:pt x="588108" y="5109308"/>
                  <a:pt x="379046" y="4669692"/>
                  <a:pt x="236415" y="4243754"/>
                </a:cubicBezTo>
                <a:cubicBezTo>
                  <a:pt x="93784" y="3817816"/>
                  <a:pt x="0" y="3331308"/>
                  <a:pt x="72292" y="2813539"/>
                </a:cubicBezTo>
                <a:cubicBezTo>
                  <a:pt x="144584" y="2295770"/>
                  <a:pt x="457200" y="1520093"/>
                  <a:pt x="670169" y="1137139"/>
                </a:cubicBezTo>
                <a:cubicBezTo>
                  <a:pt x="883138" y="754185"/>
                  <a:pt x="1111739" y="607647"/>
                  <a:pt x="1350108" y="515816"/>
                </a:cubicBezTo>
                <a:cubicBezTo>
                  <a:pt x="1588477" y="423985"/>
                  <a:pt x="1856153" y="605692"/>
                  <a:pt x="2100384" y="586154"/>
                </a:cubicBezTo>
                <a:cubicBezTo>
                  <a:pt x="2344615" y="566616"/>
                  <a:pt x="2670907" y="449385"/>
                  <a:pt x="2815492" y="398585"/>
                </a:cubicBezTo>
                <a:cubicBezTo>
                  <a:pt x="2960077" y="347785"/>
                  <a:pt x="2967892" y="281354"/>
                  <a:pt x="2967892" y="281354"/>
                </a:cubicBezTo>
              </a:path>
            </a:pathLst>
          </a:custGeom>
          <a:noFill/>
          <a:ln w="38100" cap="flat" cmpd="sng">
            <a:solidFill>
              <a:schemeClr val="accent1"/>
            </a:solidFill>
            <a:prstDash val="solid"/>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
        <p:nvSpPr>
          <p:cNvPr id="32840" name="88 CuadroTexto"/>
          <p:cNvSpPr txBox="1">
            <a:spLocks noChangeArrowheads="1"/>
          </p:cNvSpPr>
          <p:nvPr/>
        </p:nvSpPr>
        <p:spPr bwMode="auto">
          <a:xfrm>
            <a:off x="0" y="765175"/>
            <a:ext cx="1979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s-ES" sz="1800">
                <a:solidFill>
                  <a:srgbClr val="0070C0"/>
                </a:solidFill>
              </a:rPr>
              <a:t>Sistema de acompañamiento</a:t>
            </a:r>
          </a:p>
        </p:txBody>
      </p:sp>
      <p:sp>
        <p:nvSpPr>
          <p:cNvPr id="88" name="87 Flecha arriba y abajo"/>
          <p:cNvSpPr/>
          <p:nvPr/>
        </p:nvSpPr>
        <p:spPr>
          <a:xfrm>
            <a:off x="2411413" y="1125538"/>
            <a:ext cx="484187" cy="64770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ES" dirty="0">
              <a:solidFill>
                <a:srgbClr val="FF0000"/>
              </a:solidFill>
            </a:endParaRPr>
          </a:p>
        </p:txBody>
      </p:sp>
      <p:sp>
        <p:nvSpPr>
          <p:cNvPr id="90" name="89 Flecha arriba y abajo"/>
          <p:cNvSpPr/>
          <p:nvPr/>
        </p:nvSpPr>
        <p:spPr>
          <a:xfrm>
            <a:off x="4932363" y="1268413"/>
            <a:ext cx="484187" cy="64770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ES" dirty="0">
              <a:solidFill>
                <a:srgbClr val="FF0000"/>
              </a:solidFill>
            </a:endParaRPr>
          </a:p>
        </p:txBody>
      </p:sp>
      <p:sp>
        <p:nvSpPr>
          <p:cNvPr id="91" name="90 Flecha arriba y abajo"/>
          <p:cNvSpPr/>
          <p:nvPr/>
        </p:nvSpPr>
        <p:spPr>
          <a:xfrm>
            <a:off x="1619250" y="5589588"/>
            <a:ext cx="485775" cy="64770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ES" dirty="0">
              <a:solidFill>
                <a:srgbClr val="FF0000"/>
              </a:solidFill>
            </a:endParaRPr>
          </a:p>
        </p:txBody>
      </p:sp>
      <p:sp>
        <p:nvSpPr>
          <p:cNvPr id="93" name="92 Flecha arriba y abajo"/>
          <p:cNvSpPr/>
          <p:nvPr/>
        </p:nvSpPr>
        <p:spPr>
          <a:xfrm>
            <a:off x="2987675" y="5805488"/>
            <a:ext cx="484188" cy="64770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ES" dirty="0">
              <a:solidFill>
                <a:srgbClr val="FF0000"/>
              </a:solidFill>
            </a:endParaRPr>
          </a:p>
        </p:txBody>
      </p:sp>
      <p:sp>
        <p:nvSpPr>
          <p:cNvPr id="95" name="94 Flecha arriba y abajo"/>
          <p:cNvSpPr/>
          <p:nvPr/>
        </p:nvSpPr>
        <p:spPr>
          <a:xfrm>
            <a:off x="5219700" y="5805488"/>
            <a:ext cx="485775" cy="64770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ES" dirty="0">
              <a:solidFill>
                <a:srgbClr val="FF0000"/>
              </a:solidFill>
            </a:endParaRPr>
          </a:p>
        </p:txBody>
      </p:sp>
      <p:sp>
        <p:nvSpPr>
          <p:cNvPr id="101" name="100 Flecha arriba y abajo"/>
          <p:cNvSpPr/>
          <p:nvPr/>
        </p:nvSpPr>
        <p:spPr>
          <a:xfrm>
            <a:off x="6227763" y="1125538"/>
            <a:ext cx="485775" cy="647700"/>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ES" dirty="0">
              <a:solidFill>
                <a:srgbClr val="FF0000"/>
              </a:solidFill>
            </a:endParaRPr>
          </a:p>
        </p:txBody>
      </p:sp>
      <p:sp>
        <p:nvSpPr>
          <p:cNvPr id="112" name="111 Flecha arriba y abajo"/>
          <p:cNvSpPr/>
          <p:nvPr/>
        </p:nvSpPr>
        <p:spPr>
          <a:xfrm>
            <a:off x="6156325" y="5516563"/>
            <a:ext cx="484188" cy="649287"/>
          </a:xfrm>
          <a:prstGeom prst="upDown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es-ES" dirty="0">
              <a:solidFill>
                <a:srgbClr val="FF0000"/>
              </a:solidFill>
            </a:endParaRPr>
          </a:p>
        </p:txBody>
      </p:sp>
      <p:sp>
        <p:nvSpPr>
          <p:cNvPr id="113" name="112 Flecha izquierda y derecha"/>
          <p:cNvSpPr>
            <a:spLocks noChangeArrowheads="1"/>
          </p:cNvSpPr>
          <p:nvPr/>
        </p:nvSpPr>
        <p:spPr bwMode="auto">
          <a:xfrm>
            <a:off x="7524750" y="5300663"/>
            <a:ext cx="792163" cy="360362"/>
          </a:xfrm>
          <a:prstGeom prst="leftRightArrow">
            <a:avLst>
              <a:gd name="adj1" fmla="val 50000"/>
              <a:gd name="adj2" fmla="val 50000"/>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14" name="113 Flecha izquierda y derecha"/>
          <p:cNvSpPr>
            <a:spLocks noChangeArrowheads="1"/>
          </p:cNvSpPr>
          <p:nvPr/>
        </p:nvSpPr>
        <p:spPr bwMode="auto">
          <a:xfrm>
            <a:off x="7956550" y="3933825"/>
            <a:ext cx="792163" cy="358775"/>
          </a:xfrm>
          <a:prstGeom prst="leftRightArrow">
            <a:avLst>
              <a:gd name="adj1" fmla="val 50000"/>
              <a:gd name="adj2" fmla="val 49996"/>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16" name="115 Flecha izquierda y derecha"/>
          <p:cNvSpPr>
            <a:spLocks noChangeArrowheads="1"/>
          </p:cNvSpPr>
          <p:nvPr/>
        </p:nvSpPr>
        <p:spPr bwMode="auto">
          <a:xfrm>
            <a:off x="7820025" y="2644775"/>
            <a:ext cx="792163" cy="360363"/>
          </a:xfrm>
          <a:prstGeom prst="leftRightArrow">
            <a:avLst>
              <a:gd name="adj1" fmla="val 50000"/>
              <a:gd name="adj2" fmla="val 50000"/>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17" name="116 Flecha izquierda y derecha"/>
          <p:cNvSpPr>
            <a:spLocks noChangeArrowheads="1"/>
          </p:cNvSpPr>
          <p:nvPr/>
        </p:nvSpPr>
        <p:spPr bwMode="auto">
          <a:xfrm>
            <a:off x="1187450" y="1700213"/>
            <a:ext cx="792163" cy="360362"/>
          </a:xfrm>
          <a:prstGeom prst="leftRightArrow">
            <a:avLst>
              <a:gd name="adj1" fmla="val 50000"/>
              <a:gd name="adj2" fmla="val 50000"/>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18" name="117 Flecha izquierda y derecha"/>
          <p:cNvSpPr>
            <a:spLocks noChangeArrowheads="1"/>
          </p:cNvSpPr>
          <p:nvPr/>
        </p:nvSpPr>
        <p:spPr bwMode="auto">
          <a:xfrm>
            <a:off x="611188" y="3284538"/>
            <a:ext cx="792162" cy="360362"/>
          </a:xfrm>
          <a:prstGeom prst="leftRightArrow">
            <a:avLst>
              <a:gd name="adj1" fmla="val 50000"/>
              <a:gd name="adj2" fmla="val 50000"/>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19" name="118 Flecha izquierda y derecha"/>
          <p:cNvSpPr>
            <a:spLocks noChangeArrowheads="1"/>
          </p:cNvSpPr>
          <p:nvPr/>
        </p:nvSpPr>
        <p:spPr bwMode="auto">
          <a:xfrm>
            <a:off x="684213" y="4868863"/>
            <a:ext cx="792162" cy="360362"/>
          </a:xfrm>
          <a:prstGeom prst="leftRightArrow">
            <a:avLst>
              <a:gd name="adj1" fmla="val 50000"/>
              <a:gd name="adj2" fmla="val 50000"/>
            </a:avLst>
          </a:prstGeom>
          <a:gradFill rotWithShape="1">
            <a:gsLst>
              <a:gs pos="0">
                <a:srgbClr val="00AFB8"/>
              </a:gs>
              <a:gs pos="80000">
                <a:srgbClr val="00E5F0"/>
              </a:gs>
              <a:gs pos="100000">
                <a:srgbClr val="00EAF6"/>
              </a:gs>
            </a:gsLst>
            <a:lin ang="16200000"/>
          </a:gradFill>
          <a:ln w="9525">
            <a:solidFill>
              <a:srgbClr val="05D0D9"/>
            </a:solidFill>
            <a:miter lim="800000"/>
            <a:headEnd/>
            <a:tailEnd/>
          </a:ln>
          <a:effectLst>
            <a:outerShdw blurRad="63500" dist="23000" dir="5400000" rotWithShape="0">
              <a:srgbClr val="000000">
                <a:alpha val="34999"/>
              </a:srgbClr>
            </a:outerShdw>
          </a:effectLst>
        </p:spPr>
        <p:txBody>
          <a:bodyPr anchor="ctr"/>
          <a:lstStyle/>
          <a:p>
            <a:pPr algn="ctr">
              <a:defRPr/>
            </a:pPr>
            <a:endParaRPr lang="es-ES">
              <a:solidFill>
                <a:schemeClr val="lt1"/>
              </a:solidFill>
              <a:latin typeface="+mn-lt"/>
              <a:ea typeface="+mn-ea"/>
            </a:endParaRPr>
          </a:p>
        </p:txBody>
      </p:sp>
      <p:sp>
        <p:nvSpPr>
          <p:cNvPr id="120" name="119 Forma libre"/>
          <p:cNvSpPr>
            <a:spLocks/>
          </p:cNvSpPr>
          <p:nvPr/>
        </p:nvSpPr>
        <p:spPr bwMode="auto">
          <a:xfrm>
            <a:off x="3657600" y="903288"/>
            <a:ext cx="117475" cy="69850"/>
          </a:xfrm>
          <a:custGeom>
            <a:avLst/>
            <a:gdLst>
              <a:gd name="T0" fmla="*/ 0 w 117231"/>
              <a:gd name="T1" fmla="*/ 69850 h 70338"/>
              <a:gd name="T2" fmla="*/ 117475 w 117231"/>
              <a:gd name="T3" fmla="*/ 0 h 70338"/>
              <a:gd name="T4" fmla="*/ 117475 w 117231"/>
              <a:gd name="T5" fmla="*/ 0 h 70338"/>
              <a:gd name="T6" fmla="*/ 0 60000 65536"/>
              <a:gd name="T7" fmla="*/ 0 60000 65536"/>
              <a:gd name="T8" fmla="*/ 0 60000 65536"/>
            </a:gdLst>
            <a:ahLst/>
            <a:cxnLst>
              <a:cxn ang="T6">
                <a:pos x="T0" y="T1"/>
              </a:cxn>
              <a:cxn ang="T7">
                <a:pos x="T2" y="T3"/>
              </a:cxn>
              <a:cxn ang="T8">
                <a:pos x="T4" y="T5"/>
              </a:cxn>
            </a:cxnLst>
            <a:rect l="0" t="0" r="r" b="b"/>
            <a:pathLst>
              <a:path w="117231" h="70338">
                <a:moveTo>
                  <a:pt x="0" y="70338"/>
                </a:moveTo>
                <a:lnTo>
                  <a:pt x="117231" y="0"/>
                </a:lnTo>
              </a:path>
            </a:pathLst>
          </a:custGeom>
          <a:noFill/>
          <a:ln w="38100" cap="flat" cmpd="sng">
            <a:solidFill>
              <a:schemeClr val="accent1"/>
            </a:solidFill>
            <a:prstDash val="solid"/>
            <a:round/>
            <a:headEnd/>
            <a:tailEnd/>
          </a:ln>
          <a:effectLst>
            <a:outerShdw blurRad="63500" dist="23000" dir="5400000" rotWithShape="0">
              <a:srgbClr val="000000">
                <a:alpha val="34999"/>
              </a:srgbClr>
            </a:outerShdw>
          </a:effectLst>
          <a:extLst>
            <a:ext uri="{909E8E84-426E-40dd-AFC4-6F175D3DCCD1}">
              <a14:hiddenFill xmlns:a14="http://schemas.microsoft.com/office/drawing/2010/main">
                <a:solidFill>
                  <a:srgbClr val="FFFFFF"/>
                </a:solidFill>
              </a14:hiddenFill>
            </a:ext>
          </a:extLst>
        </p:spPr>
        <p:txBody>
          <a:bodyPr anchor="ctr"/>
          <a:lstStyle/>
          <a:p>
            <a:pPr>
              <a:defRPr/>
            </a:pPr>
            <a:endParaRPr lang="es-ES"/>
          </a:p>
        </p:txBody>
      </p:sp>
    </p:spTree>
    <p:extLst>
      <p:ext uri="{BB962C8B-B14F-4D97-AF65-F5344CB8AC3E}">
        <p14:creationId xmlns:p14="http://schemas.microsoft.com/office/powerpoint/2010/main" val="418604942"/>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857" y="274638"/>
            <a:ext cx="9035143" cy="2682189"/>
          </a:xfrm>
        </p:spPr>
        <p:txBody>
          <a:bodyPr>
            <a:normAutofit/>
          </a:bodyPr>
          <a:lstStyle/>
          <a:p>
            <a:r>
              <a:rPr lang="es-ES" sz="1800" dirty="0"/>
              <a:t>Comarca de Avilés (10 concejos; Avilés), Comarca del Caudal (3 concejos; </a:t>
            </a:r>
            <a:r>
              <a:rPr lang="es-ES" sz="1800" dirty="0" err="1"/>
              <a:t>Mieres</a:t>
            </a:r>
            <a:r>
              <a:rPr lang="es-ES" sz="1800" dirty="0"/>
              <a:t>), Comarca del Eo-Navia (17 concejos; Navia), Comarca de Gijón (3 concejos; Gijón), Comarca del Nalón (5 concejos; </a:t>
            </a:r>
            <a:r>
              <a:rPr lang="es-ES" sz="1800" dirty="0" err="1"/>
              <a:t>Langreo</a:t>
            </a:r>
            <a:r>
              <a:rPr lang="es-ES" sz="1800" dirty="0"/>
              <a:t>), Comarca del Narcea (5 concejos; Cangas del Narcea), Comarca de Oriente (14 concejos; Llanes), Comarca de Oviedo (21 concejos; Oviedo)</a:t>
            </a:r>
            <a:br>
              <a:rPr lang="es-ES" sz="1800" dirty="0"/>
            </a:br>
            <a:r>
              <a:rPr lang="es-ES" sz="1800" dirty="0" smtClean="0"/>
              <a:t> (78) </a:t>
            </a:r>
            <a:r>
              <a:rPr lang="es-ES" sz="1800" dirty="0" smtClean="0"/>
              <a:t>Concejos, </a:t>
            </a:r>
            <a:r>
              <a:rPr lang="es-ES" sz="1800" dirty="0" smtClean="0"/>
              <a:t>48 debajo de 5000 </a:t>
            </a:r>
            <a:r>
              <a:rPr lang="es-ES" sz="1800" dirty="0" smtClean="0"/>
              <a:t>habitantes, 6916 poblaciones</a:t>
            </a:r>
            <a:r>
              <a:rPr lang="es-ES" sz="1800" dirty="0" smtClean="0"/>
              <a:t/>
            </a:r>
            <a:br>
              <a:rPr lang="es-ES" sz="1800" dirty="0" smtClean="0"/>
            </a:br>
            <a:r>
              <a:rPr lang="es-ES" sz="1800" dirty="0"/>
              <a:t>P</a:t>
            </a:r>
            <a:r>
              <a:rPr lang="es-ES" sz="1800" dirty="0" smtClean="0"/>
              <a:t>erdida </a:t>
            </a:r>
            <a:r>
              <a:rPr lang="es-ES" sz="1800" dirty="0" smtClean="0"/>
              <a:t>de población en ciudades y pueblos</a:t>
            </a:r>
            <a:br>
              <a:rPr lang="es-ES" sz="1800" dirty="0" smtClean="0"/>
            </a:br>
            <a:r>
              <a:rPr lang="es-ES" sz="1800" dirty="0"/>
              <a:t/>
            </a:r>
            <a:br>
              <a:rPr lang="es-ES" sz="1800" dirty="0"/>
            </a:br>
            <a:endParaRPr lang="es-ES" sz="1800" dirty="0"/>
          </a:p>
        </p:txBody>
      </p:sp>
      <p:pic>
        <p:nvPicPr>
          <p:cNvPr id="4" name="Marcador de contenido 3"/>
          <p:cNvPicPr>
            <a:picLocks noGrp="1" noChangeAspect="1"/>
          </p:cNvPicPr>
          <p:nvPr>
            <p:ph idx="1"/>
          </p:nvPr>
        </p:nvPicPr>
        <p:blipFill>
          <a:blip r:embed="rId2"/>
          <a:srcRect t="-18698" b="-18698"/>
          <a:stretch>
            <a:fillRect/>
          </a:stretch>
        </p:blipFill>
        <p:spPr>
          <a:xfrm>
            <a:off x="556381" y="2419048"/>
            <a:ext cx="8130419" cy="4438953"/>
          </a:xfrm>
        </p:spPr>
      </p:pic>
    </p:spTree>
    <p:extLst>
      <p:ext uri="{BB962C8B-B14F-4D97-AF65-F5344CB8AC3E}">
        <p14:creationId xmlns:p14="http://schemas.microsoft.com/office/powerpoint/2010/main" val="1108879294"/>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rcRect t="10494" b="10494"/>
          <a:stretch>
            <a:fillRect/>
          </a:stretch>
        </p:blipFill>
        <p:spPr>
          <a:xfrm>
            <a:off x="0" y="0"/>
            <a:ext cx="9144000" cy="6858000"/>
          </a:xfrm>
        </p:spPr>
      </p:pic>
    </p:spTree>
    <p:extLst>
      <p:ext uri="{BB962C8B-B14F-4D97-AF65-F5344CB8AC3E}">
        <p14:creationId xmlns:p14="http://schemas.microsoft.com/office/powerpoint/2010/main" val="288722076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a 14"/>
          <p:cNvGraphicFramePr/>
          <p:nvPr>
            <p:extLst>
              <p:ext uri="{D42A27DB-BD31-4B8C-83A1-F6EECF244321}">
                <p14:modId xmlns:p14="http://schemas.microsoft.com/office/powerpoint/2010/main" val="1238651769"/>
              </p:ext>
            </p:extLst>
          </p:nvPr>
        </p:nvGraphicFramePr>
        <p:xfrm>
          <a:off x="1951857" y="590731"/>
          <a:ext cx="3350690" cy="4374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6" name="Marcador de contenido 5"/>
          <p:cNvPicPr>
            <a:picLocks noGrp="1" noChangeAspect="1"/>
          </p:cNvPicPr>
          <p:nvPr>
            <p:ph idx="1"/>
          </p:nvPr>
        </p:nvPicPr>
        <p:blipFill>
          <a:blip r:embed="rId7" cstate="print">
            <a:extLst>
              <a:ext uri="{28A0092B-C50C-407E-A947-70E740481C1C}">
                <a14:useLocalDpi xmlns:a14="http://schemas.microsoft.com/office/drawing/2010/main" val="0"/>
              </a:ext>
            </a:extLst>
          </a:blip>
          <a:stretch>
            <a:fillRect/>
          </a:stretch>
        </p:blipFill>
        <p:spPr>
          <a:xfrm>
            <a:off x="4726127" y="4299320"/>
            <a:ext cx="1337471" cy="1569397"/>
          </a:xfrm>
        </p:spPr>
      </p:pic>
      <p:sp>
        <p:nvSpPr>
          <p:cNvPr id="17" name="Flecha derecha 16"/>
          <p:cNvSpPr/>
          <p:nvPr/>
        </p:nvSpPr>
        <p:spPr>
          <a:xfrm rot="1736865">
            <a:off x="4426402" y="3950125"/>
            <a:ext cx="516570" cy="621888"/>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sp>
        <p:nvSpPr>
          <p:cNvPr id="18" name="Flecha derecha 17"/>
          <p:cNvSpPr/>
          <p:nvPr/>
        </p:nvSpPr>
        <p:spPr>
          <a:xfrm rot="18724835">
            <a:off x="5993379" y="4622857"/>
            <a:ext cx="688760" cy="466416"/>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a:p>
        </p:txBody>
      </p:sp>
      <p:pic>
        <p:nvPicPr>
          <p:cNvPr id="19" name="Picture 4" descr="http://icons.iconarchive.com/icons/visualpharm/icons8-metro-style/512/Users-User-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61150" y="3063033"/>
            <a:ext cx="882650" cy="11768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http://png-1.findicons.com/files/icons/2711/free_icons_for_windows8_metro/512/touchscreen_smartphone.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57442" y="2768288"/>
            <a:ext cx="1103710" cy="1471613"/>
          </a:xfrm>
          <a:prstGeom prst="rect">
            <a:avLst/>
          </a:prstGeom>
          <a:noFill/>
          <a:extLst>
            <a:ext uri="{909E8E84-426E-40dd-AFC4-6F175D3DCCD1}">
              <a14:hiddenFill xmlns:a14="http://schemas.microsoft.com/office/drawing/2010/main">
                <a:solidFill>
                  <a:srgbClr val="FFFFFF"/>
                </a:solidFill>
              </a14:hiddenFill>
            </a:ext>
          </a:extLst>
        </p:spPr>
      </p:pic>
      <p:sp>
        <p:nvSpPr>
          <p:cNvPr id="21" name="CuadroTexto 20"/>
          <p:cNvSpPr txBox="1"/>
          <p:nvPr/>
        </p:nvSpPr>
        <p:spPr>
          <a:xfrm rot="18864449">
            <a:off x="5784500" y="3265521"/>
            <a:ext cx="715905" cy="307777"/>
          </a:xfrm>
          <a:prstGeom prst="rect">
            <a:avLst/>
          </a:prstGeom>
          <a:noFill/>
        </p:spPr>
        <p:txBody>
          <a:bodyPr wrap="square" rtlCol="0">
            <a:spAutoFit/>
          </a:bodyPr>
          <a:lstStyle/>
          <a:p>
            <a:pPr algn="ctr"/>
            <a:r>
              <a:rPr lang="es-ES" sz="1400" b="1" dirty="0" smtClean="0">
                <a:effectLst>
                  <a:outerShdw blurRad="38100" dist="38100" dir="2700000" algn="tl">
                    <a:srgbClr val="000000">
                      <a:alpha val="43137"/>
                    </a:srgbClr>
                  </a:outerShdw>
                </a:effectLst>
              </a:rPr>
              <a:t>SAD</a:t>
            </a:r>
            <a:endParaRPr lang="es-ES" sz="1400" b="1" dirty="0">
              <a:effectLst>
                <a:outerShdw blurRad="38100" dist="38100" dir="2700000" algn="tl">
                  <a:srgbClr val="000000">
                    <a:alpha val="43137"/>
                  </a:srgbClr>
                </a:outerShdw>
              </a:effectLst>
            </a:endParaRPr>
          </a:p>
        </p:txBody>
      </p:sp>
      <p:sp>
        <p:nvSpPr>
          <p:cNvPr id="22" name="Más 21"/>
          <p:cNvSpPr/>
          <p:nvPr/>
        </p:nvSpPr>
        <p:spPr>
          <a:xfrm>
            <a:off x="6553932" y="3357174"/>
            <a:ext cx="214437" cy="307254"/>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3" name="Picture 4" descr="http://hostalinkaspacha.com/wp-content/themes/inkaspacha/images/wifi.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92638" y="1970832"/>
            <a:ext cx="661556" cy="6953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www.dragon1.com/images/cloud-computing-icon.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58948" y="-86702"/>
            <a:ext cx="1928938" cy="20575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icons.iconarchive.com/icons/visualpharm/icons8-metro-style/512/Data-Database-icon.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57441" y="621569"/>
            <a:ext cx="549824" cy="733098"/>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343360" y="5552858"/>
            <a:ext cx="6453614" cy="707886"/>
          </a:xfrm>
          <a:prstGeom prst="rect">
            <a:avLst/>
          </a:prstGeom>
        </p:spPr>
        <p:txBody>
          <a:bodyPr wrap="square">
            <a:spAutoFit/>
          </a:bodyPr>
          <a:lstStyle/>
          <a:p>
            <a:r>
              <a:rPr lang="es-ES_tradnl" sz="2000" dirty="0" smtClean="0"/>
              <a:t>Las oportunidades de las TIC, </a:t>
            </a:r>
            <a:r>
              <a:rPr lang="es-ES_tradnl" sz="2000" dirty="0"/>
              <a:t>está impulsando </a:t>
            </a:r>
            <a:r>
              <a:rPr lang="es-ES_tradnl" sz="2000" dirty="0" smtClean="0"/>
              <a:t>continuamente procesos de innovación. </a:t>
            </a:r>
            <a:endParaRPr lang="es-ES" sz="2000" dirty="0"/>
          </a:p>
        </p:txBody>
      </p:sp>
    </p:spTree>
    <p:extLst>
      <p:ext uri="{BB962C8B-B14F-4D97-AF65-F5344CB8AC3E}">
        <p14:creationId xmlns:p14="http://schemas.microsoft.com/office/powerpoint/2010/main" val="1582234462"/>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es-ES" sz="2400" dirty="0" smtClean="0"/>
              <a:t>Cobertura 4 G </a:t>
            </a:r>
            <a:r>
              <a:rPr lang="es-ES" sz="2400" dirty="0"/>
              <a:t>Descarga. 20-40Mbps. Subida.10-20Mbps </a:t>
            </a:r>
          </a:p>
        </p:txBody>
      </p:sp>
      <p:pic>
        <p:nvPicPr>
          <p:cNvPr id="4" name="Marcador de contenido 3"/>
          <p:cNvPicPr>
            <a:picLocks noGrp="1" noChangeAspect="1"/>
          </p:cNvPicPr>
          <p:nvPr>
            <p:ph idx="1"/>
          </p:nvPr>
        </p:nvPicPr>
        <p:blipFill>
          <a:blip r:embed="rId2"/>
          <a:srcRect t="3215" b="3215"/>
          <a:stretch>
            <a:fillRect/>
          </a:stretch>
        </p:blipFill>
        <p:spPr/>
      </p:pic>
    </p:spTree>
    <p:extLst>
      <p:ext uri="{BB962C8B-B14F-4D97-AF65-F5344CB8AC3E}">
        <p14:creationId xmlns:p14="http://schemas.microsoft.com/office/powerpoint/2010/main" val="346208395"/>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es-ES" sz="2700" dirty="0" smtClean="0"/>
              <a:t>4 G+ </a:t>
            </a:r>
            <a:r>
              <a:rPr lang="es-ES" sz="2700" dirty="0"/>
              <a:t>Tecnología 4G+ Descarga 100-150Mbps. Subida 10-20Mbps</a:t>
            </a:r>
            <a:r>
              <a:rPr lang="es-ES" dirty="0"/>
              <a:t/>
            </a:r>
            <a:br>
              <a:rPr lang="es-ES" dirty="0"/>
            </a:br>
            <a:endParaRPr lang="es-ES" dirty="0"/>
          </a:p>
        </p:txBody>
      </p:sp>
      <p:pic>
        <p:nvPicPr>
          <p:cNvPr id="4" name="Marcador de contenido 3"/>
          <p:cNvPicPr>
            <a:picLocks noGrp="1" noChangeAspect="1"/>
          </p:cNvPicPr>
          <p:nvPr>
            <p:ph idx="1"/>
          </p:nvPr>
        </p:nvPicPr>
        <p:blipFill>
          <a:blip r:embed="rId2"/>
          <a:srcRect t="4183" b="4183"/>
          <a:stretch>
            <a:fillRect/>
          </a:stretch>
        </p:blipFill>
        <p:spPr/>
      </p:pic>
    </p:spTree>
    <p:extLst>
      <p:ext uri="{BB962C8B-B14F-4D97-AF65-F5344CB8AC3E}">
        <p14:creationId xmlns:p14="http://schemas.microsoft.com/office/powerpoint/2010/main" val="42737903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692696"/>
          </a:xfrm>
        </p:spPr>
        <p:txBody>
          <a:bodyPr>
            <a:normAutofit/>
          </a:bodyPr>
          <a:lstStyle/>
          <a:p>
            <a:r>
              <a:rPr lang="es-ES" sz="2400" dirty="0"/>
              <a:t>SENTINEL/</a:t>
            </a:r>
            <a:r>
              <a:rPr lang="es-ES" sz="2400" dirty="0" smtClean="0"/>
              <a:t>FRACCION CUBIERTA </a:t>
            </a:r>
            <a:r>
              <a:rPr lang="es-ES" sz="2400" dirty="0"/>
              <a:t>(29 de julio 2017)</a:t>
            </a:r>
          </a:p>
        </p:txBody>
      </p:sp>
      <p:pic>
        <p:nvPicPr>
          <p:cNvPr id="4" name="Marcador de contenido 3"/>
          <p:cNvPicPr>
            <a:picLocks noGrp="1" noChangeAspect="1"/>
          </p:cNvPicPr>
          <p:nvPr>
            <p:ph idx="1"/>
          </p:nvPr>
        </p:nvPicPr>
        <p:blipFill>
          <a:blip r:embed="rId2"/>
          <a:srcRect l="-66771" r="-66771"/>
          <a:stretch>
            <a:fillRect/>
          </a:stretch>
        </p:blipFill>
        <p:spPr>
          <a:xfrm>
            <a:off x="0" y="764704"/>
            <a:ext cx="9144000" cy="5361459"/>
          </a:xfrm>
        </p:spPr>
      </p:pic>
    </p:spTree>
    <p:extLst>
      <p:ext uri="{BB962C8B-B14F-4D97-AF65-F5344CB8AC3E}">
        <p14:creationId xmlns:p14="http://schemas.microsoft.com/office/powerpoint/2010/main" val="23055066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1 Título"/>
          <p:cNvSpPr>
            <a:spLocks noGrp="1"/>
          </p:cNvSpPr>
          <p:nvPr>
            <p:ph type="title"/>
          </p:nvPr>
        </p:nvSpPr>
        <p:spPr/>
        <p:txBody>
          <a:bodyPr/>
          <a:lstStyle/>
          <a:p>
            <a:r>
              <a:rPr lang="es-ES" sz="2400">
                <a:solidFill>
                  <a:srgbClr val="0070C0"/>
                </a:solidFill>
                <a:latin typeface="Calibri" charset="0"/>
              </a:rPr>
              <a:t>REFLEXIONES  FINALES</a:t>
            </a:r>
          </a:p>
        </p:txBody>
      </p:sp>
      <p:sp>
        <p:nvSpPr>
          <p:cNvPr id="99330" name="2 Marcador de contenido"/>
          <p:cNvSpPr>
            <a:spLocks noGrp="1"/>
          </p:cNvSpPr>
          <p:nvPr>
            <p:ph idx="1"/>
          </p:nvPr>
        </p:nvSpPr>
        <p:spPr>
          <a:xfrm>
            <a:off x="250825" y="1600200"/>
            <a:ext cx="8642350" cy="4525963"/>
          </a:xfrm>
        </p:spPr>
        <p:txBody>
          <a:bodyPr/>
          <a:lstStyle/>
          <a:p>
            <a:pPr algn="just"/>
            <a:r>
              <a:rPr lang="es-ES" sz="2400" dirty="0">
                <a:solidFill>
                  <a:srgbClr val="3366FF"/>
                </a:solidFill>
                <a:latin typeface="Calibri" charset="0"/>
              </a:rPr>
              <a:t>Construir territorios complejos, sistémicos, adaptativos, eficientes, competitivos y sostenibles, es una de las tareas más importantes y  difíciles, y por ello  exige un enorme esfuerzo</a:t>
            </a:r>
            <a:r>
              <a:rPr lang="es-ES" sz="2400" dirty="0">
                <a:latin typeface="Calibri" charset="0"/>
              </a:rPr>
              <a:t>, visión,  perseverancia, consenso, compromiso, una importante dimensión económica y financiera, una fuerte voluntad política, un umbral de capital social y un importante compromiso; por lo que, muchas veces, solo es razonable aspirar a cambios de tendencia, más que a impactos netos.</a:t>
            </a:r>
          </a:p>
          <a:p>
            <a:endParaRPr lang="es-ES" dirty="0">
              <a:latin typeface="Calibri" charset="0"/>
            </a:endParaRPr>
          </a:p>
        </p:txBody>
      </p:sp>
    </p:spTree>
    <p:extLst>
      <p:ext uri="{BB962C8B-B14F-4D97-AF65-F5344CB8AC3E}">
        <p14:creationId xmlns:p14="http://schemas.microsoft.com/office/powerpoint/2010/main" val="614772461"/>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2 Marcador de contenido"/>
          <p:cNvSpPr>
            <a:spLocks noGrp="1"/>
          </p:cNvSpPr>
          <p:nvPr>
            <p:ph idx="1"/>
          </p:nvPr>
        </p:nvSpPr>
        <p:spPr>
          <a:xfrm>
            <a:off x="612775" y="1412875"/>
            <a:ext cx="8153400" cy="5329238"/>
          </a:xfrm>
        </p:spPr>
        <p:txBody>
          <a:bodyPr>
            <a:normAutofit lnSpcReduction="10000"/>
          </a:bodyPr>
          <a:lstStyle/>
          <a:p>
            <a:pPr algn="just" eaLnBrk="1" hangingPunct="1">
              <a:spcBef>
                <a:spcPts val="600"/>
              </a:spcBef>
              <a:spcAft>
                <a:spcPts val="1200"/>
              </a:spcAft>
              <a:buClr>
                <a:schemeClr val="tx2"/>
              </a:buClr>
              <a:buSzPct val="120000"/>
              <a:buFontTx/>
              <a:buChar char="•"/>
              <a:defRPr/>
            </a:pPr>
            <a:r>
              <a:rPr lang="es-ES" sz="3200" dirty="0" smtClean="0"/>
              <a:t>Entre las claves para alcanzar  el nivel deseado de participación y compromiso podríamos citar su alta relación con el nivel de eficacia y utilidad, así como la utilización de herramientas y sistemáticas  adecuadas. </a:t>
            </a:r>
          </a:p>
          <a:p>
            <a:pPr algn="just" eaLnBrk="1" hangingPunct="1">
              <a:spcBef>
                <a:spcPts val="600"/>
              </a:spcBef>
              <a:spcAft>
                <a:spcPts val="1200"/>
              </a:spcAft>
              <a:buClr>
                <a:schemeClr val="tx2"/>
              </a:buClr>
              <a:buSzPct val="120000"/>
              <a:buFontTx/>
              <a:buChar char="•"/>
              <a:defRPr/>
            </a:pPr>
            <a:r>
              <a:rPr lang="es-ES" sz="3200" dirty="0" smtClean="0"/>
              <a:t>Es  esencial introducir criterios  no solo de eficiencia, eficacia e impacto, sino </a:t>
            </a:r>
            <a:r>
              <a:rPr lang="es-ES" sz="3200" b="1" dirty="0" smtClean="0"/>
              <a:t>también criterios éticos y sociales relacionados con las expectativas actuales y futuras de los actores de los sistemas territoriales</a:t>
            </a:r>
            <a:r>
              <a:rPr lang="es-ES" sz="3200" dirty="0" smtClean="0"/>
              <a:t>. </a:t>
            </a:r>
          </a:p>
          <a:p>
            <a:pPr marL="0" indent="0">
              <a:lnSpc>
                <a:spcPct val="80000"/>
              </a:lnSpc>
              <a:defRPr/>
            </a:pPr>
            <a:endParaRPr lang="es-ES" sz="3000" dirty="0">
              <a:latin typeface="Calibri" charset="0"/>
            </a:endParaRPr>
          </a:p>
        </p:txBody>
      </p:sp>
      <p:sp>
        <p:nvSpPr>
          <p:cNvPr id="41986" name="1 Título"/>
          <p:cNvSpPr>
            <a:spLocks noGrp="1"/>
          </p:cNvSpPr>
          <p:nvPr>
            <p:ph type="title"/>
          </p:nvPr>
        </p:nvSpPr>
        <p:spPr>
          <a:xfrm>
            <a:off x="612775" y="228600"/>
            <a:ext cx="8153400" cy="990600"/>
          </a:xfrm>
        </p:spPr>
        <p:txBody>
          <a:bodyPr/>
          <a:lstStyle/>
          <a:p>
            <a:r>
              <a:rPr lang="es-ES" sz="2400">
                <a:solidFill>
                  <a:srgbClr val="0070C0"/>
                </a:solidFill>
                <a:latin typeface="Calibri" charset="0"/>
              </a:rPr>
              <a:t>REFLEXIONES  FINALES</a:t>
            </a:r>
            <a:endParaRPr lang="es-ES" sz="2400">
              <a:latin typeface="Calibri" charset="0"/>
            </a:endParaRPr>
          </a:p>
        </p:txBody>
      </p:sp>
    </p:spTree>
    <p:extLst>
      <p:ext uri="{BB962C8B-B14F-4D97-AF65-F5344CB8AC3E}">
        <p14:creationId xmlns:p14="http://schemas.microsoft.com/office/powerpoint/2010/main" val="382101888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p:txBody>
          <a:bodyPr/>
          <a:lstStyle/>
          <a:p>
            <a:r>
              <a:rPr lang="es-ES" sz="2400" b="1" dirty="0">
                <a:solidFill>
                  <a:srgbClr val="0070C0"/>
                </a:solidFill>
                <a:latin typeface="Calibri" charset="0"/>
              </a:rPr>
              <a:t>REFLEXIONES </a:t>
            </a:r>
            <a:r>
              <a:rPr lang="es-ES" sz="2400" b="1" dirty="0" smtClean="0">
                <a:solidFill>
                  <a:srgbClr val="0070C0"/>
                </a:solidFill>
                <a:latin typeface="Calibri" charset="0"/>
              </a:rPr>
              <a:t>FINALES</a:t>
            </a:r>
            <a:r>
              <a:rPr lang="es-ES" sz="2400" b="1" dirty="0">
                <a:solidFill>
                  <a:srgbClr val="0070C0"/>
                </a:solidFill>
                <a:latin typeface="Calibri" charset="0"/>
              </a:rPr>
              <a:t/>
            </a:r>
            <a:br>
              <a:rPr lang="es-ES" sz="2400" b="1" dirty="0">
                <a:solidFill>
                  <a:srgbClr val="0070C0"/>
                </a:solidFill>
                <a:latin typeface="Calibri" charset="0"/>
              </a:rPr>
            </a:br>
            <a:endParaRPr lang="es-ES" sz="2400" dirty="0">
              <a:solidFill>
                <a:srgbClr val="0070C0"/>
              </a:solidFill>
              <a:latin typeface="Calibri" charset="0"/>
            </a:endParaRPr>
          </a:p>
        </p:txBody>
      </p:sp>
      <p:sp>
        <p:nvSpPr>
          <p:cNvPr id="87042" name="Rectangle 3"/>
          <p:cNvSpPr>
            <a:spLocks noGrp="1" noChangeArrowheads="1"/>
          </p:cNvSpPr>
          <p:nvPr>
            <p:ph type="body" idx="1"/>
          </p:nvPr>
        </p:nvSpPr>
        <p:spPr>
          <a:xfrm>
            <a:off x="323850" y="1412875"/>
            <a:ext cx="8496300" cy="5184775"/>
          </a:xfrm>
        </p:spPr>
        <p:txBody>
          <a:bodyPr/>
          <a:lstStyle/>
          <a:p>
            <a:pPr lvl="1" algn="just">
              <a:spcBef>
                <a:spcPts val="600"/>
              </a:spcBef>
              <a:spcAft>
                <a:spcPts val="600"/>
              </a:spcAft>
              <a:buFont typeface="Arial" charset="0"/>
              <a:buChar char="•"/>
            </a:pPr>
            <a:r>
              <a:rPr lang="es-ES" sz="2400" dirty="0">
                <a:latin typeface="Calibri" charset="0"/>
              </a:rPr>
              <a:t>La sostenibilidad de los intercambios entre territorios debe ser abordada desde la interconexión de </a:t>
            </a:r>
            <a:r>
              <a:rPr lang="es-ES" sz="2400" dirty="0">
                <a:solidFill>
                  <a:srgbClr val="3366FF"/>
                </a:solidFill>
                <a:latin typeface="Calibri" charset="0"/>
              </a:rPr>
              <a:t>diferentes lógicas</a:t>
            </a:r>
            <a:r>
              <a:rPr lang="es-ES" sz="2400" dirty="0">
                <a:latin typeface="Calibri" charset="0"/>
              </a:rPr>
              <a:t>: la autocontención, la autosuficiencia, la equidad, la conectividad, la complementariedad, la lealtad y la complicidad.</a:t>
            </a:r>
            <a:r>
              <a:rPr lang="es-ES_tradnl" sz="2400" dirty="0">
                <a:latin typeface="Calibri" charset="0"/>
              </a:rPr>
              <a:t> </a:t>
            </a:r>
          </a:p>
          <a:p>
            <a:pPr lvl="1" algn="just">
              <a:spcBef>
                <a:spcPts val="600"/>
              </a:spcBef>
              <a:spcAft>
                <a:spcPts val="600"/>
              </a:spcAft>
              <a:buFont typeface="Arial" charset="0"/>
              <a:buChar char="•"/>
            </a:pPr>
            <a:r>
              <a:rPr lang="es-ES_tradnl" sz="2400" dirty="0">
                <a:latin typeface="Calibri" charset="0"/>
              </a:rPr>
              <a:t>Se impone la búsqueda del </a:t>
            </a:r>
            <a:r>
              <a:rPr lang="es-ES_tradnl" sz="2400" dirty="0">
                <a:solidFill>
                  <a:srgbClr val="3366FF"/>
                </a:solidFill>
                <a:latin typeface="Calibri" charset="0"/>
              </a:rPr>
              <a:t>diferencial de equilibrio</a:t>
            </a:r>
            <a:r>
              <a:rPr lang="es-ES_tradnl" sz="2400" dirty="0">
                <a:latin typeface="Calibri" charset="0"/>
              </a:rPr>
              <a:t>, entendiendo </a:t>
            </a:r>
            <a:r>
              <a:rPr lang="es-ES_tradnl" sz="2400" dirty="0" smtClean="0">
                <a:latin typeface="Calibri" charset="0"/>
              </a:rPr>
              <a:t>que </a:t>
            </a:r>
            <a:r>
              <a:rPr lang="es-ES_tradnl" sz="2400" dirty="0" smtClean="0">
                <a:solidFill>
                  <a:srgbClr val="3366FF"/>
                </a:solidFill>
                <a:latin typeface="Calibri" charset="0"/>
              </a:rPr>
              <a:t>cuando </a:t>
            </a:r>
            <a:r>
              <a:rPr lang="es-ES_tradnl" sz="2400" dirty="0">
                <a:solidFill>
                  <a:srgbClr val="3366FF"/>
                </a:solidFill>
                <a:latin typeface="Calibri" charset="0"/>
              </a:rPr>
              <a:t>hay equilibrio se propician nuevas oportunidades para los territorios</a:t>
            </a:r>
            <a:r>
              <a:rPr lang="es-ES_tradnl" sz="2400" dirty="0">
                <a:latin typeface="Calibri" charset="0"/>
              </a:rPr>
              <a:t>.</a:t>
            </a:r>
          </a:p>
          <a:p>
            <a:pPr lvl="1" algn="just">
              <a:spcBef>
                <a:spcPts val="600"/>
              </a:spcBef>
              <a:spcAft>
                <a:spcPts val="600"/>
              </a:spcAft>
              <a:buFont typeface="Arial" charset="0"/>
              <a:buChar char="•"/>
            </a:pPr>
            <a:endParaRPr lang="es-ES" sz="2400" dirty="0">
              <a:latin typeface="Calibri" charset="0"/>
            </a:endParaRPr>
          </a:p>
          <a:p>
            <a:pPr>
              <a:spcBef>
                <a:spcPts val="600"/>
              </a:spcBef>
              <a:spcAft>
                <a:spcPts val="600"/>
              </a:spcAft>
            </a:pPr>
            <a:endParaRPr lang="es-ES" sz="2000" dirty="0">
              <a:latin typeface="Calibri" charset="0"/>
            </a:endParaRPr>
          </a:p>
        </p:txBody>
      </p:sp>
    </p:spTree>
    <p:extLst>
      <p:ext uri="{BB962C8B-B14F-4D97-AF65-F5344CB8AC3E}">
        <p14:creationId xmlns:p14="http://schemas.microsoft.com/office/powerpoint/2010/main" val="6182009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
            <a:ext cx="8229600" cy="785642"/>
          </a:xfrm>
        </p:spPr>
        <p:txBody>
          <a:bodyPr/>
          <a:lstStyle/>
          <a:p>
            <a:r>
              <a:rPr lang="es-ES" dirty="0" smtClean="0"/>
              <a:t>El proceso de urbanización</a:t>
            </a:r>
            <a:endParaRPr lang="es-ES" dirty="0"/>
          </a:p>
        </p:txBody>
      </p:sp>
      <p:pic>
        <p:nvPicPr>
          <p:cNvPr id="4" name="Marcador de contenido 3"/>
          <p:cNvPicPr>
            <a:picLocks noGrp="1" noChangeAspect="1"/>
          </p:cNvPicPr>
          <p:nvPr>
            <p:ph idx="1"/>
          </p:nvPr>
        </p:nvPicPr>
        <p:blipFill>
          <a:blip r:embed="rId2"/>
          <a:srcRect l="-31391" r="-31391"/>
          <a:stretch>
            <a:fillRect/>
          </a:stretch>
        </p:blipFill>
        <p:spPr>
          <a:xfrm>
            <a:off x="457200" y="785644"/>
            <a:ext cx="8229600" cy="4674568"/>
          </a:xfrm>
        </p:spPr>
      </p:pic>
      <p:sp>
        <p:nvSpPr>
          <p:cNvPr id="5" name="Título 1"/>
          <p:cNvSpPr txBox="1">
            <a:spLocks/>
          </p:cNvSpPr>
          <p:nvPr/>
        </p:nvSpPr>
        <p:spPr>
          <a:xfrm>
            <a:off x="0" y="5939964"/>
            <a:ext cx="8229600" cy="785642"/>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s-ES" dirty="0"/>
          </a:p>
        </p:txBody>
      </p:sp>
      <p:sp>
        <p:nvSpPr>
          <p:cNvPr id="6" name="Título 1"/>
          <p:cNvSpPr txBox="1">
            <a:spLocks/>
          </p:cNvSpPr>
          <p:nvPr/>
        </p:nvSpPr>
        <p:spPr>
          <a:xfrm>
            <a:off x="457200" y="5638801"/>
            <a:ext cx="8229600" cy="785642"/>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2000" dirty="0" smtClean="0"/>
              <a:t>Cambio climático, inseguridad, migraciones, cambios en el aprovisionamiento de servicios, cambio en el comportamiento de las familias, hábitos de consumo, etc.</a:t>
            </a:r>
            <a:endParaRPr lang="es-ES" sz="2000" dirty="0"/>
          </a:p>
        </p:txBody>
      </p:sp>
    </p:spTree>
    <p:extLst>
      <p:ext uri="{BB962C8B-B14F-4D97-AF65-F5344CB8AC3E}">
        <p14:creationId xmlns:p14="http://schemas.microsoft.com/office/powerpoint/2010/main" val="4266949281"/>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ítulo 1"/>
          <p:cNvSpPr>
            <a:spLocks noGrp="1"/>
          </p:cNvSpPr>
          <p:nvPr>
            <p:ph type="title"/>
          </p:nvPr>
        </p:nvSpPr>
        <p:spPr>
          <a:xfrm>
            <a:off x="457200" y="274638"/>
            <a:ext cx="8229600" cy="777875"/>
          </a:xfrm>
        </p:spPr>
        <p:txBody>
          <a:bodyPr/>
          <a:lstStyle/>
          <a:p>
            <a:r>
              <a:rPr lang="es-ES" sz="2800">
                <a:solidFill>
                  <a:schemeClr val="accent1"/>
                </a:solidFill>
                <a:latin typeface="Calibri" charset="0"/>
              </a:rPr>
              <a:t>REFLEXIONES FINALES</a:t>
            </a:r>
          </a:p>
        </p:txBody>
      </p:sp>
      <p:sp>
        <p:nvSpPr>
          <p:cNvPr id="3" name="Marcador de contenido 2"/>
          <p:cNvSpPr>
            <a:spLocks noGrp="1"/>
          </p:cNvSpPr>
          <p:nvPr>
            <p:ph idx="1"/>
          </p:nvPr>
        </p:nvSpPr>
        <p:spPr>
          <a:xfrm>
            <a:off x="107504" y="1196975"/>
            <a:ext cx="9036495" cy="5661025"/>
          </a:xfrm>
        </p:spPr>
        <p:txBody>
          <a:bodyPr/>
          <a:lstStyle/>
          <a:p>
            <a:pPr>
              <a:defRPr/>
            </a:pPr>
            <a:r>
              <a:rPr lang="es-ES" sz="2400" dirty="0" smtClean="0"/>
              <a:t>Necesidad de establecer políticas como un </a:t>
            </a:r>
            <a:r>
              <a:rPr lang="es-ES" sz="2400" b="1" dirty="0" smtClean="0"/>
              <a:t>proceso de movilización institucional y social</a:t>
            </a:r>
            <a:r>
              <a:rPr lang="es-ES" sz="2400" dirty="0" smtClean="0"/>
              <a:t>, y no como marcos rígidos. </a:t>
            </a:r>
          </a:p>
          <a:p>
            <a:pPr>
              <a:defRPr/>
            </a:pPr>
            <a:r>
              <a:rPr lang="es-ES" sz="2400" b="1" dirty="0" smtClean="0"/>
              <a:t>El vínculo entre las zonas urbanas y rurales,</a:t>
            </a:r>
            <a:r>
              <a:rPr lang="es-ES" sz="2400" dirty="0" smtClean="0"/>
              <a:t> creará nuevo desarrollo y una nueva  gobernanza territorial. </a:t>
            </a:r>
          </a:p>
          <a:p>
            <a:pPr>
              <a:defRPr/>
            </a:pPr>
            <a:r>
              <a:rPr lang="es-ES" sz="2400" dirty="0" smtClean="0"/>
              <a:t>El territorio resultante debe ser coherente, multifuncional, complejo y ecosocialmente cohesionado</a:t>
            </a:r>
            <a:r>
              <a:rPr lang="es-ES" sz="2400" b="1" dirty="0" smtClean="0"/>
              <a:t>,</a:t>
            </a:r>
            <a:r>
              <a:rPr lang="es-ES" sz="2400" b="1" dirty="0" smtClean="0">
                <a:solidFill>
                  <a:srgbClr val="3366FF"/>
                </a:solidFill>
              </a:rPr>
              <a:t> polinuclear</a:t>
            </a:r>
            <a:r>
              <a:rPr lang="es-ES" sz="2400" dirty="0" smtClean="0"/>
              <a:t>, con núcleos de población de diferentes tamaños, pero articulados en redes con geometría variable, que permita acceder a diversos servicios y </a:t>
            </a:r>
            <a:r>
              <a:rPr lang="es-ES" sz="2400" b="1" dirty="0" smtClean="0"/>
              <a:t>espacios de transición entre lo  rural y urbano. </a:t>
            </a:r>
          </a:p>
          <a:p>
            <a:pPr marL="0" indent="0">
              <a:buFont typeface="Arial" charset="0"/>
              <a:buNone/>
              <a:defRPr/>
            </a:pPr>
            <a:endParaRPr lang="es-ES" sz="2400" dirty="0" smtClean="0"/>
          </a:p>
          <a:p>
            <a:pPr marL="0" indent="0" algn="ctr">
              <a:buFont typeface="Arial" charset="0"/>
              <a:buNone/>
              <a:defRPr/>
            </a:pPr>
            <a:r>
              <a:rPr lang="es-ES" sz="2400" b="1" dirty="0" smtClean="0"/>
              <a:t>PROSPECTIVA, INNOVACIÓN, TERRITORIOS CON CAPACIDAD DE APRENDER, AUTENTICIDAD </a:t>
            </a:r>
            <a:r>
              <a:rPr lang="es-ES" sz="2400" b="1" dirty="0" smtClean="0"/>
              <a:t>RELACIONAL, </a:t>
            </a:r>
            <a:r>
              <a:rPr lang="es-ES" sz="2400" b="1" dirty="0" smtClean="0"/>
              <a:t>COMPROMISO, VALOR COMPARTIDO, EQUIDAD.</a:t>
            </a:r>
            <a:endParaRPr lang="es-ES" sz="2400" b="1" dirty="0"/>
          </a:p>
        </p:txBody>
      </p:sp>
    </p:spTree>
    <p:extLst>
      <p:ext uri="{BB962C8B-B14F-4D97-AF65-F5344CB8AC3E}">
        <p14:creationId xmlns:p14="http://schemas.microsoft.com/office/powerpoint/2010/main" val="3223756232"/>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2 Marcador de contenido"/>
          <p:cNvSpPr>
            <a:spLocks noGrp="1"/>
          </p:cNvSpPr>
          <p:nvPr>
            <p:ph idx="1"/>
          </p:nvPr>
        </p:nvSpPr>
        <p:spPr>
          <a:xfrm>
            <a:off x="612775" y="1600200"/>
            <a:ext cx="8153400" cy="4495800"/>
          </a:xfrm>
        </p:spPr>
        <p:txBody>
          <a:bodyPr/>
          <a:lstStyle/>
          <a:p>
            <a:pPr marL="0" indent="0" algn="just">
              <a:lnSpc>
                <a:spcPct val="80000"/>
              </a:lnSpc>
              <a:buFont typeface="Symbol" charset="0"/>
              <a:buNone/>
            </a:pPr>
            <a:r>
              <a:rPr lang="es-ES" sz="3000">
                <a:latin typeface="Calibri" charset="0"/>
              </a:rPr>
              <a:t>Una parte importante de los beneficios de las intervenciones en los territorios están asociados a </a:t>
            </a:r>
            <a:r>
              <a:rPr lang="es-ES" sz="3000" b="1">
                <a:latin typeface="Calibri" charset="0"/>
              </a:rPr>
              <a:t>los procedimientos aplicados en la gestión</a:t>
            </a:r>
            <a:r>
              <a:rPr lang="es-ES" sz="3000">
                <a:latin typeface="Calibri" charset="0"/>
              </a:rPr>
              <a:t>, no solo a las aportaciones económicas, quizás la mas importante sea entender nuevas dimensiones de la eficiencia y eficacia en los procesos de construcción institucional y territorial, el incremento de las capacidades técnicas e institucionales, las reglas, los procesos y los protocolos de gestión y concertación, y los compromisos compartidos y el diferencial del equilibrio.</a:t>
            </a:r>
          </a:p>
          <a:p>
            <a:pPr marL="0" indent="0">
              <a:lnSpc>
                <a:spcPct val="80000"/>
              </a:lnSpc>
            </a:pPr>
            <a:endParaRPr lang="es-ES" sz="3000">
              <a:latin typeface="Calibri" charset="0"/>
            </a:endParaRPr>
          </a:p>
        </p:txBody>
      </p:sp>
      <p:sp>
        <p:nvSpPr>
          <p:cNvPr id="39938" name="1 Título"/>
          <p:cNvSpPr>
            <a:spLocks noGrp="1"/>
          </p:cNvSpPr>
          <p:nvPr>
            <p:ph type="title"/>
          </p:nvPr>
        </p:nvSpPr>
        <p:spPr>
          <a:xfrm>
            <a:off x="612775" y="228600"/>
            <a:ext cx="8153400" cy="990600"/>
          </a:xfrm>
        </p:spPr>
        <p:txBody>
          <a:bodyPr/>
          <a:lstStyle/>
          <a:p>
            <a:r>
              <a:rPr lang="es-ES" sz="2400">
                <a:solidFill>
                  <a:srgbClr val="0070C0"/>
                </a:solidFill>
                <a:latin typeface="Calibri" charset="0"/>
              </a:rPr>
              <a:t>REFLEXIONES  FINALES</a:t>
            </a:r>
            <a:endParaRPr lang="es-ES" sz="2400">
              <a:latin typeface="Calibri" charset="0"/>
            </a:endParaRPr>
          </a:p>
        </p:txBody>
      </p:sp>
    </p:spTree>
    <p:extLst>
      <p:ext uri="{BB962C8B-B14F-4D97-AF65-F5344CB8AC3E}">
        <p14:creationId xmlns:p14="http://schemas.microsoft.com/office/powerpoint/2010/main" val="414473618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534499"/>
          </a:xfrm>
        </p:spPr>
        <p:txBody>
          <a:bodyPr>
            <a:normAutofit/>
          </a:bodyPr>
          <a:lstStyle/>
          <a:p>
            <a:r>
              <a:rPr lang="es-ES" sz="2800" dirty="0" smtClean="0"/>
              <a:t>Sistemas de baja </a:t>
            </a:r>
            <a:r>
              <a:rPr lang="es-ES" sz="2800" dirty="0" smtClean="0"/>
              <a:t>densidad</a:t>
            </a:r>
            <a:endParaRPr lang="es-ES" sz="2800" dirty="0"/>
          </a:p>
        </p:txBody>
      </p:sp>
      <p:sp>
        <p:nvSpPr>
          <p:cNvPr id="3" name="Marcador de contenido 2"/>
          <p:cNvSpPr>
            <a:spLocks noGrp="1"/>
          </p:cNvSpPr>
          <p:nvPr>
            <p:ph idx="1"/>
          </p:nvPr>
        </p:nvSpPr>
        <p:spPr>
          <a:xfrm>
            <a:off x="213533" y="1202468"/>
            <a:ext cx="8732387" cy="4923695"/>
          </a:xfrm>
        </p:spPr>
        <p:txBody>
          <a:bodyPr>
            <a:normAutofit/>
          </a:bodyPr>
          <a:lstStyle/>
          <a:p>
            <a:r>
              <a:rPr lang="es-ES" dirty="0"/>
              <a:t>Diseñar y gestionar sistemas de baja densidad entraña </a:t>
            </a:r>
            <a:r>
              <a:rPr lang="es-ES" dirty="0">
                <a:solidFill>
                  <a:srgbClr val="3366FF"/>
                </a:solidFill>
              </a:rPr>
              <a:t>especiales dificultades </a:t>
            </a:r>
            <a:r>
              <a:rPr lang="es-ES" dirty="0" smtClean="0">
                <a:solidFill>
                  <a:srgbClr val="3366FF"/>
                </a:solidFill>
              </a:rPr>
              <a:t>y procedimientos </a:t>
            </a:r>
            <a:r>
              <a:rPr lang="es-ES" dirty="0">
                <a:solidFill>
                  <a:srgbClr val="3366FF"/>
                </a:solidFill>
              </a:rPr>
              <a:t>específicos</a:t>
            </a:r>
            <a:r>
              <a:rPr lang="es-ES" dirty="0"/>
              <a:t>. Entre otros aspectos esenciales podemos citar </a:t>
            </a:r>
            <a:r>
              <a:rPr lang="es-ES" dirty="0" smtClean="0"/>
              <a:t>la importancia </a:t>
            </a:r>
            <a:r>
              <a:rPr lang="es-ES" dirty="0"/>
              <a:t>de establecer como metas el lograr umbrales de densidad, el </a:t>
            </a:r>
            <a:r>
              <a:rPr lang="es-ES" dirty="0" smtClean="0"/>
              <a:t>especializar funcionalmente </a:t>
            </a:r>
            <a:r>
              <a:rPr lang="es-ES" dirty="0"/>
              <a:t>determinadas teselas del territorio, el impulsar estrategias </a:t>
            </a:r>
            <a:r>
              <a:rPr lang="es-ES" dirty="0" smtClean="0"/>
              <a:t>de aglomerados</a:t>
            </a:r>
            <a:r>
              <a:rPr lang="es-ES" dirty="0"/>
              <a:t>, el discriminar la temporalidad de los diferentes servicios, etc.</a:t>
            </a:r>
          </a:p>
        </p:txBody>
      </p:sp>
    </p:spTree>
    <p:extLst>
      <p:ext uri="{BB962C8B-B14F-4D97-AF65-F5344CB8AC3E}">
        <p14:creationId xmlns:p14="http://schemas.microsoft.com/office/powerpoint/2010/main" val="116497373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29600" cy="680593"/>
          </a:xfrm>
        </p:spPr>
        <p:txBody>
          <a:bodyPr>
            <a:normAutofit/>
          </a:bodyPr>
          <a:lstStyle/>
          <a:p>
            <a:r>
              <a:rPr lang="es-ES" sz="2800" dirty="0" smtClean="0"/>
              <a:t>REFLEXIONES FINALES</a:t>
            </a:r>
            <a:endParaRPr lang="es-ES" sz="2800" dirty="0"/>
          </a:p>
        </p:txBody>
      </p:sp>
      <p:sp>
        <p:nvSpPr>
          <p:cNvPr id="3" name="Marcador de contenido 2"/>
          <p:cNvSpPr>
            <a:spLocks noGrp="1"/>
          </p:cNvSpPr>
          <p:nvPr>
            <p:ph idx="1"/>
          </p:nvPr>
        </p:nvSpPr>
        <p:spPr>
          <a:xfrm>
            <a:off x="202295" y="1112564"/>
            <a:ext cx="8664955" cy="5013599"/>
          </a:xfrm>
        </p:spPr>
        <p:txBody>
          <a:bodyPr>
            <a:normAutofit/>
          </a:bodyPr>
          <a:lstStyle/>
          <a:p>
            <a:r>
              <a:rPr lang="es-ES" dirty="0"/>
              <a:t>El territorio deberá ser concebido como un espacio con alma, con identidad propia </a:t>
            </a:r>
            <a:r>
              <a:rPr lang="es-ES" dirty="0" smtClean="0"/>
              <a:t>e inserto </a:t>
            </a:r>
            <a:r>
              <a:rPr lang="es-ES" dirty="0"/>
              <a:t>en pautas de concertación social y de solidaridad que faciliten los </a:t>
            </a:r>
            <a:r>
              <a:rPr lang="es-ES" dirty="0" smtClean="0"/>
              <a:t>encuentros entre </a:t>
            </a:r>
            <a:r>
              <a:rPr lang="es-ES" dirty="0"/>
              <a:t>sus habitantes y rompan dinámicas de exclusión. Así, es necesario </a:t>
            </a:r>
            <a:r>
              <a:rPr lang="es-ES" dirty="0" smtClean="0"/>
              <a:t>avanzar hacia </a:t>
            </a:r>
            <a:r>
              <a:rPr lang="es-ES" dirty="0"/>
              <a:t>un modelo de espacio </a:t>
            </a:r>
            <a:r>
              <a:rPr lang="es-ES" dirty="0" smtClean="0"/>
              <a:t>de </a:t>
            </a:r>
            <a:r>
              <a:rPr lang="es-ES" dirty="0"/>
              <a:t>calidad ambiental, humana, estética</a:t>
            </a:r>
            <a:r>
              <a:rPr lang="es-ES" dirty="0" smtClean="0"/>
              <a:t>, convivencial</a:t>
            </a:r>
            <a:r>
              <a:rPr lang="es-ES" dirty="0"/>
              <a:t>, etc.</a:t>
            </a:r>
          </a:p>
        </p:txBody>
      </p:sp>
    </p:spTree>
    <p:extLst>
      <p:ext uri="{BB962C8B-B14F-4D97-AF65-F5344CB8AC3E}">
        <p14:creationId xmlns:p14="http://schemas.microsoft.com/office/powerpoint/2010/main" val="9503479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dirty="0" smtClean="0"/>
              <a:t>Reflexión personal</a:t>
            </a:r>
            <a:endParaRPr lang="es-ES" dirty="0"/>
          </a:p>
        </p:txBody>
      </p:sp>
      <p:sp>
        <p:nvSpPr>
          <p:cNvPr id="3" name="Marcador de contenido 2"/>
          <p:cNvSpPr>
            <a:spLocks noGrp="1"/>
          </p:cNvSpPr>
          <p:nvPr>
            <p:ph idx="1"/>
          </p:nvPr>
        </p:nvSpPr>
        <p:spPr>
          <a:xfrm>
            <a:off x="457200" y="1600200"/>
            <a:ext cx="8229600" cy="5257800"/>
          </a:xfrm>
        </p:spPr>
        <p:txBody>
          <a:bodyPr>
            <a:normAutofit/>
          </a:bodyPr>
          <a:lstStyle/>
          <a:p>
            <a:r>
              <a:rPr lang="es-ES" dirty="0" smtClean="0"/>
              <a:t>La </a:t>
            </a:r>
            <a:r>
              <a:rPr lang="es-ES" dirty="0" smtClean="0"/>
              <a:t>importancia de las personas para todo</a:t>
            </a:r>
          </a:p>
          <a:p>
            <a:r>
              <a:rPr lang="es-ES" dirty="0" smtClean="0"/>
              <a:t>Los </a:t>
            </a:r>
            <a:r>
              <a:rPr lang="es-ES" dirty="0" smtClean="0"/>
              <a:t>sistemas tradicionales están en crisis, la capacidad de respuesta ha sido limitada, pero </a:t>
            </a:r>
            <a:r>
              <a:rPr lang="es-ES" dirty="0" smtClean="0"/>
              <a:t>tenemos convicción e instrumentos para que podamos </a:t>
            </a:r>
            <a:r>
              <a:rPr lang="es-ES" dirty="0" smtClean="0"/>
              <a:t>asumir retos ambiciosos.</a:t>
            </a:r>
          </a:p>
          <a:p>
            <a:r>
              <a:rPr lang="es-ES" dirty="0" smtClean="0"/>
              <a:t>Tener </a:t>
            </a:r>
            <a:r>
              <a:rPr lang="es-ES" dirty="0" smtClean="0"/>
              <a:t>un pueblo es un </a:t>
            </a:r>
            <a:r>
              <a:rPr lang="es-ES" dirty="0" smtClean="0"/>
              <a:t>tesoro y  </a:t>
            </a:r>
            <a:r>
              <a:rPr lang="es-ES" dirty="0" smtClean="0"/>
              <a:t>cada día se construye </a:t>
            </a:r>
            <a:r>
              <a:rPr lang="es-ES" dirty="0" smtClean="0"/>
              <a:t>su</a:t>
            </a:r>
            <a:r>
              <a:rPr lang="es-ES" dirty="0" smtClean="0"/>
              <a:t> </a:t>
            </a:r>
            <a:r>
              <a:rPr lang="es-ES" dirty="0" smtClean="0"/>
              <a:t>futuro</a:t>
            </a:r>
          </a:p>
          <a:p>
            <a:r>
              <a:rPr lang="es-ES" dirty="0" smtClean="0"/>
              <a:t>Animemos a las </a:t>
            </a:r>
            <a:r>
              <a:rPr lang="es-ES" dirty="0" smtClean="0"/>
              <a:t>“buenas gentes” </a:t>
            </a:r>
            <a:r>
              <a:rPr lang="es-ES" dirty="0" smtClean="0"/>
              <a:t>a que sean por lo menos un poco de nuestro pueblo.</a:t>
            </a:r>
          </a:p>
          <a:p>
            <a:endParaRPr lang="es-ES" dirty="0" smtClean="0"/>
          </a:p>
          <a:p>
            <a:endParaRPr lang="es-ES" dirty="0"/>
          </a:p>
        </p:txBody>
      </p:sp>
    </p:spTree>
    <p:extLst>
      <p:ext uri="{BB962C8B-B14F-4D97-AF65-F5344CB8AC3E}">
        <p14:creationId xmlns:p14="http://schemas.microsoft.com/office/powerpoint/2010/main" val="37829405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1 Rectángulo"/>
          <p:cNvSpPr>
            <a:spLocks noChangeArrowheads="1"/>
          </p:cNvSpPr>
          <p:nvPr/>
        </p:nvSpPr>
        <p:spPr bwMode="auto">
          <a:xfrm>
            <a:off x="179388" y="476250"/>
            <a:ext cx="8964612"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endParaRPr lang="es-ES" sz="2000" b="1" dirty="0"/>
          </a:p>
          <a:p>
            <a:pPr algn="ctr"/>
            <a:r>
              <a:rPr lang="es-ES" sz="2400" b="1" dirty="0"/>
              <a:t>Creación de </a:t>
            </a:r>
            <a:r>
              <a:rPr lang="es-ES" sz="2400" b="1" dirty="0">
                <a:solidFill>
                  <a:srgbClr val="3366FF"/>
                </a:solidFill>
              </a:rPr>
              <a:t>valor compartido</a:t>
            </a:r>
            <a:r>
              <a:rPr lang="es-ES" sz="2400" dirty="0"/>
              <a:t> ( </a:t>
            </a:r>
            <a:r>
              <a:rPr lang="es-ES" sz="2400" b="1" dirty="0"/>
              <a:t>CSV</a:t>
            </a:r>
            <a:r>
              <a:rPr lang="es-ES" sz="2400" dirty="0"/>
              <a:t> ​​)</a:t>
            </a:r>
          </a:p>
          <a:p>
            <a:pPr algn="just"/>
            <a:r>
              <a:rPr lang="es-ES" sz="2000" dirty="0"/>
              <a:t> </a:t>
            </a:r>
          </a:p>
          <a:p>
            <a:pPr algn="just"/>
            <a:endParaRPr lang="es-ES" sz="2000" dirty="0"/>
          </a:p>
          <a:p>
            <a:pPr algn="just"/>
            <a:r>
              <a:rPr lang="es-ES" sz="2000" dirty="0"/>
              <a:t>  La premisa central detrás de la creación de valor compartido es que </a:t>
            </a:r>
            <a:r>
              <a:rPr lang="es-ES" sz="2000" b="1" dirty="0"/>
              <a:t>la </a:t>
            </a:r>
            <a:r>
              <a:rPr lang="es-ES" sz="2000" b="1" dirty="0" smtClean="0"/>
              <a:t>eficiencia y competitividad </a:t>
            </a:r>
            <a:r>
              <a:rPr lang="es-ES" sz="2000" b="1" dirty="0"/>
              <a:t>de una </a:t>
            </a:r>
            <a:r>
              <a:rPr lang="es-ES" sz="2000" b="1" dirty="0" smtClean="0"/>
              <a:t>empresa/institución </a:t>
            </a:r>
            <a:r>
              <a:rPr lang="es-ES" sz="2000" b="1" dirty="0"/>
              <a:t>y la salud de las comunidades que lo rodean son mutuamente dependientes.</a:t>
            </a:r>
          </a:p>
          <a:p>
            <a:pPr algn="just"/>
            <a:endParaRPr lang="es-ES" sz="2000" dirty="0"/>
          </a:p>
          <a:p>
            <a:pPr algn="just"/>
            <a:r>
              <a:rPr lang="es-ES" sz="2000" dirty="0"/>
              <a:t> </a:t>
            </a:r>
            <a:r>
              <a:rPr lang="es-ES" sz="2000" dirty="0">
                <a:solidFill>
                  <a:srgbClr val="3366FF"/>
                </a:solidFill>
              </a:rPr>
              <a:t>Una nueva forma, que conecta a las comunidades que </a:t>
            </a:r>
            <a:r>
              <a:rPr lang="es-ES" sz="2000" b="1" dirty="0">
                <a:solidFill>
                  <a:srgbClr val="3366FF"/>
                </a:solidFill>
              </a:rPr>
              <a:t>distribuyen valor basado en la contribución respectiva</a:t>
            </a:r>
            <a:r>
              <a:rPr lang="es-ES" sz="2000" dirty="0">
                <a:solidFill>
                  <a:srgbClr val="3366FF"/>
                </a:solidFill>
              </a:rPr>
              <a:t>, en lugar de la capacidad para capturarlo.</a:t>
            </a:r>
          </a:p>
          <a:p>
            <a:pPr algn="just"/>
            <a:endParaRPr lang="es-ES" sz="2000" dirty="0"/>
          </a:p>
          <a:p>
            <a:pPr algn="just"/>
            <a:endParaRPr lang="en-US" sz="2000" dirty="0"/>
          </a:p>
          <a:p>
            <a:pPr algn="ctr"/>
            <a:r>
              <a:rPr lang="en-US" sz="2000" b="1" dirty="0"/>
              <a:t>”Share Value Initiative”(2012)</a:t>
            </a:r>
          </a:p>
          <a:p>
            <a:pPr algn="ctr"/>
            <a:endParaRPr lang="en-US" sz="2000" b="1" dirty="0"/>
          </a:p>
          <a:p>
            <a:endParaRPr lang="en-US" dirty="0"/>
          </a:p>
          <a:p>
            <a:endParaRPr lang="en-US" dirty="0"/>
          </a:p>
        </p:txBody>
      </p:sp>
    </p:spTree>
    <p:extLst>
      <p:ext uri="{BB962C8B-B14F-4D97-AF65-F5344CB8AC3E}">
        <p14:creationId xmlns:p14="http://schemas.microsoft.com/office/powerpoint/2010/main" val="2536302485"/>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1953977" y="1367631"/>
            <a:ext cx="5007065" cy="2523768"/>
          </a:xfrm>
          <a:prstGeom prst="rect">
            <a:avLst/>
          </a:prstGeom>
          <a:noFill/>
        </p:spPr>
        <p:txBody>
          <a:bodyPr wrap="square" rtlCol="0">
            <a:spAutoFit/>
          </a:bodyPr>
          <a:lstStyle/>
          <a:p>
            <a:endParaRPr lang="es-ES" dirty="0" smtClean="0"/>
          </a:p>
          <a:p>
            <a:endParaRPr lang="es-ES" dirty="0"/>
          </a:p>
          <a:p>
            <a:endParaRPr lang="es-ES" dirty="0" smtClean="0"/>
          </a:p>
          <a:p>
            <a:endParaRPr lang="es-ES" dirty="0"/>
          </a:p>
          <a:p>
            <a:endParaRPr lang="es-ES" dirty="0" smtClean="0"/>
          </a:p>
          <a:p>
            <a:endParaRPr lang="es-ES" dirty="0" smtClean="0"/>
          </a:p>
          <a:p>
            <a:pPr algn="ctr"/>
            <a:r>
              <a:rPr lang="es-ES" sz="3200" dirty="0" smtClean="0"/>
              <a:t>MUCHAS GRACIAS</a:t>
            </a:r>
          </a:p>
          <a:p>
            <a:pPr algn="ctr"/>
            <a:r>
              <a:rPr lang="es-ES" dirty="0" smtClean="0"/>
              <a:t>pa1gugij@uco.es</a:t>
            </a:r>
            <a:endParaRPr lang="es-ES" dirty="0"/>
          </a:p>
        </p:txBody>
      </p:sp>
    </p:spTree>
    <p:extLst>
      <p:ext uri="{BB962C8B-B14F-4D97-AF65-F5344CB8AC3E}">
        <p14:creationId xmlns:p14="http://schemas.microsoft.com/office/powerpoint/2010/main" val="356846933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1143000"/>
          </a:xfrm>
        </p:spPr>
        <p:txBody>
          <a:bodyPr>
            <a:normAutofit/>
          </a:bodyPr>
          <a:lstStyle/>
          <a:p>
            <a:r>
              <a:rPr lang="es-ES" sz="2800" dirty="0"/>
              <a:t> Global </a:t>
            </a:r>
            <a:r>
              <a:rPr lang="es-ES" sz="2800" dirty="0" err="1"/>
              <a:t>patterns</a:t>
            </a:r>
            <a:r>
              <a:rPr lang="es-ES" sz="2800" dirty="0"/>
              <a:t> of </a:t>
            </a:r>
            <a:r>
              <a:rPr lang="es-ES" sz="2800" dirty="0" err="1"/>
              <a:t>urbanization</a:t>
            </a:r>
            <a:r>
              <a:rPr lang="es-ES" sz="2800" dirty="0"/>
              <a:t>, 2015</a:t>
            </a:r>
            <a:br>
              <a:rPr lang="es-ES" sz="2800" dirty="0"/>
            </a:br>
            <a:r>
              <a:rPr lang="es-ES" sz="2800" dirty="0" err="1" smtClean="0"/>
              <a:t>Based</a:t>
            </a:r>
            <a:r>
              <a:rPr lang="es-ES" sz="2800" dirty="0" smtClean="0"/>
              <a:t> </a:t>
            </a:r>
            <a:r>
              <a:rPr lang="es-ES" sz="2800" dirty="0"/>
              <a:t>on </a:t>
            </a:r>
            <a:r>
              <a:rPr lang="es-ES" sz="2800" dirty="0" err="1"/>
              <a:t>United</a:t>
            </a:r>
            <a:r>
              <a:rPr lang="es-ES" sz="2800" dirty="0"/>
              <a:t> </a:t>
            </a:r>
            <a:r>
              <a:rPr lang="es-ES" sz="2800" dirty="0" smtClean="0"/>
              <a:t>Nations.2014</a:t>
            </a:r>
            <a:endParaRPr lang="es-ES" sz="2800"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t="-4371" b="-4371"/>
          <a:stretch>
            <a:fillRect/>
          </a:stretch>
        </p:blipFill>
        <p:spPr bwMode="auto">
          <a:xfrm>
            <a:off x="0" y="986118"/>
            <a:ext cx="9144000" cy="5871882"/>
          </a:xfrm>
          <a:prstGeom prst="rect">
            <a:avLst/>
          </a:prstGeom>
          <a:noFill/>
          <a:ln>
            <a:noFill/>
          </a:ln>
        </p:spPr>
      </p:pic>
    </p:spTree>
    <p:extLst>
      <p:ext uri="{BB962C8B-B14F-4D97-AF65-F5344CB8AC3E}">
        <p14:creationId xmlns:p14="http://schemas.microsoft.com/office/powerpoint/2010/main" val="321230867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8229600" cy="642471"/>
          </a:xfrm>
        </p:spPr>
        <p:txBody>
          <a:bodyPr>
            <a:normAutofit/>
          </a:bodyPr>
          <a:lstStyle/>
          <a:p>
            <a:r>
              <a:rPr lang="es-ES" sz="2800" dirty="0" smtClean="0"/>
              <a:t>CIUDADES INTELIGENTES</a:t>
            </a:r>
            <a:endParaRPr lang="es-ES" sz="2800" dirty="0"/>
          </a:p>
        </p:txBody>
      </p:sp>
      <p:pic>
        <p:nvPicPr>
          <p:cNvPr id="4" name="Marcador de contenido 3"/>
          <p:cNvPicPr>
            <a:picLocks noGrp="1"/>
          </p:cNvPicPr>
          <p:nvPr>
            <p:ph idx="1"/>
          </p:nvPr>
        </p:nvPicPr>
        <p:blipFill>
          <a:blip r:embed="rId2">
            <a:extLst>
              <a:ext uri="{28A0092B-C50C-407E-A947-70E740481C1C}">
                <a14:useLocalDpi xmlns:a14="http://schemas.microsoft.com/office/drawing/2010/main" val="0"/>
              </a:ext>
            </a:extLst>
          </a:blip>
          <a:srcRect l="-37342" r="-37342"/>
          <a:stretch>
            <a:fillRect/>
          </a:stretch>
        </p:blipFill>
        <p:spPr bwMode="auto">
          <a:xfrm>
            <a:off x="224119" y="791882"/>
            <a:ext cx="9442822" cy="5961530"/>
          </a:xfrm>
          <a:prstGeom prst="rect">
            <a:avLst/>
          </a:prstGeom>
          <a:noFill/>
          <a:ln>
            <a:noFill/>
          </a:ln>
        </p:spPr>
      </p:pic>
      <p:pic>
        <p:nvPicPr>
          <p:cNvPr id="5" name="Imagen 4"/>
          <p:cNvPicPr>
            <a:picLocks noChangeAspect="1"/>
          </p:cNvPicPr>
          <p:nvPr/>
        </p:nvPicPr>
        <p:blipFill>
          <a:blip r:embed="rId3"/>
          <a:stretch>
            <a:fillRect/>
          </a:stretch>
        </p:blipFill>
        <p:spPr>
          <a:xfrm>
            <a:off x="355028" y="7471"/>
            <a:ext cx="1451429" cy="1270000"/>
          </a:xfrm>
          <a:prstGeom prst="rect">
            <a:avLst/>
          </a:prstGeom>
        </p:spPr>
      </p:pic>
    </p:spTree>
    <p:extLst>
      <p:ext uri="{BB962C8B-B14F-4D97-AF65-F5344CB8AC3E}">
        <p14:creationId xmlns:p14="http://schemas.microsoft.com/office/powerpoint/2010/main" val="404312463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rcRect l="-6031" r="-6031"/>
          <a:stretch>
            <a:fillRect/>
          </a:stretch>
        </p:blipFill>
        <p:spPr>
          <a:xfrm>
            <a:off x="-537882" y="344714"/>
            <a:ext cx="9681882" cy="6513286"/>
          </a:xfrm>
        </p:spPr>
      </p:pic>
      <p:pic>
        <p:nvPicPr>
          <p:cNvPr id="3" name="Imagen 2"/>
          <p:cNvPicPr/>
          <p:nvPr/>
        </p:nvPicPr>
        <p:blipFill>
          <a:blip r:embed="rId3">
            <a:extLst>
              <a:ext uri="{28A0092B-C50C-407E-A947-70E740481C1C}">
                <a14:useLocalDpi xmlns:a14="http://schemas.microsoft.com/office/drawing/2010/main" val="0"/>
              </a:ext>
            </a:extLst>
          </a:blip>
          <a:srcRect/>
          <a:stretch>
            <a:fillRect/>
          </a:stretch>
        </p:blipFill>
        <p:spPr bwMode="auto">
          <a:xfrm>
            <a:off x="0" y="2405529"/>
            <a:ext cx="2424953" cy="1718235"/>
          </a:xfrm>
          <a:prstGeom prst="rect">
            <a:avLst/>
          </a:prstGeom>
          <a:noFill/>
          <a:ln>
            <a:noFill/>
          </a:ln>
        </p:spPr>
      </p:pic>
    </p:spTree>
    <p:extLst>
      <p:ext uri="{BB962C8B-B14F-4D97-AF65-F5344CB8AC3E}">
        <p14:creationId xmlns:p14="http://schemas.microsoft.com/office/powerpoint/2010/main" val="23556419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Título"/>
          <p:cNvSpPr>
            <a:spLocks noGrp="1"/>
          </p:cNvSpPr>
          <p:nvPr>
            <p:ph type="title"/>
          </p:nvPr>
        </p:nvSpPr>
        <p:spPr>
          <a:xfrm>
            <a:off x="827088" y="228600"/>
            <a:ext cx="8012112" cy="1219200"/>
          </a:xfrm>
        </p:spPr>
        <p:txBody>
          <a:bodyPr>
            <a:normAutofit/>
          </a:bodyPr>
          <a:lstStyle/>
          <a:p>
            <a:pPr>
              <a:defRPr/>
            </a:pPr>
            <a:r>
              <a:rPr lang="es-ES_tradnl" sz="2800" dirty="0" smtClean="0"/>
              <a:t>Aplicaciones del grafeno</a:t>
            </a:r>
            <a:br>
              <a:rPr lang="es-ES_tradnl" sz="2800" dirty="0" smtClean="0"/>
            </a:br>
            <a:r>
              <a:rPr lang="es-ES_tradnl" sz="2800" dirty="0" smtClean="0">
                <a:ea typeface="ＭＳ Ｐゴシック" pitchFamily="34" charset="-128"/>
              </a:rPr>
              <a:t> http://www.youtube.com/watch?v=zrQz1CQO8yo </a:t>
            </a:r>
            <a:endParaRPr lang="es-ES" sz="2800" dirty="0" smtClean="0"/>
          </a:p>
        </p:txBody>
      </p:sp>
      <p:pic>
        <p:nvPicPr>
          <p:cNvPr id="2" name="Grafenomod.mp4">
            <a:hlinkClick r:id="" action="ppaction://media"/>
          </p:cNvPr>
          <p:cNvPicPr>
            <a:picLocks noGrp="1" noChangeAspect="1"/>
          </p:cNvPicPr>
          <p:nvPr>
            <p:ph idx="1"/>
            <a:videoFile r:link="rId2"/>
            <p:extLst>
              <p:ext uri="{DAA4B4D4-6D71-4841-9C94-3DE7FCFB9230}">
                <p14:media xmlns:p14="http://schemas.microsoft.com/office/powerpoint/2010/main" r:link="rId1"/>
              </p:ext>
            </p:extLst>
          </p:nvPr>
        </p:nvPicPr>
        <p:blipFill>
          <a:blip r:embed="rId4" cstate="print"/>
          <a:stretch>
            <a:fillRect/>
          </a:stretch>
        </p:blipFill>
        <p:spPr>
          <a:xfrm>
            <a:off x="899592" y="1772816"/>
            <a:ext cx="7169296" cy="4032448"/>
          </a:xfrm>
          <a:scene3d>
            <a:camera prst="orthographicFront">
              <a:rot lat="0" lon="0" rev="0"/>
            </a:camera>
            <a:lightRig rig="threePt" dir="t"/>
          </a:scene3d>
        </p:spPr>
      </p:pic>
      <p:pic>
        <p:nvPicPr>
          <p:cNvPr id="63491" name="Imagen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165100"/>
            <a:ext cx="9144000" cy="650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07562662"/>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2408</TotalTime>
  <Words>2549</Words>
  <Application>Microsoft Macintosh PowerPoint</Application>
  <PresentationFormat>Presentación en pantalla (4:3)</PresentationFormat>
  <Paragraphs>403</Paragraphs>
  <Slides>56</Slides>
  <Notes>13</Notes>
  <HiddenSlides>0</HiddenSlides>
  <MMClips>1</MMClips>
  <ScaleCrop>false</ScaleCrop>
  <HeadingPairs>
    <vt:vector size="4" baseType="variant">
      <vt:variant>
        <vt:lpstr>Tema</vt:lpstr>
      </vt:variant>
      <vt:variant>
        <vt:i4>1</vt:i4>
      </vt:variant>
      <vt:variant>
        <vt:lpstr>Títulos de diapositiva</vt:lpstr>
      </vt:variant>
      <vt:variant>
        <vt:i4>56</vt:i4>
      </vt:variant>
    </vt:vector>
  </HeadingPairs>
  <TitlesOfParts>
    <vt:vector size="57" baseType="lpstr">
      <vt:lpstr>Tema de Office</vt:lpstr>
      <vt:lpstr>“LEADER y Administración Local” </vt:lpstr>
      <vt:lpstr>Reflexiones previas</vt:lpstr>
      <vt:lpstr>Reflexión personal</vt:lpstr>
      <vt:lpstr>Proyección de la población mundial por continentes</vt:lpstr>
      <vt:lpstr>El proceso de urbanización</vt:lpstr>
      <vt:lpstr> Global patterns of urbanization, 2015 Based on United Nations.2014</vt:lpstr>
      <vt:lpstr>CIUDADES INTELIGENTES</vt:lpstr>
      <vt:lpstr>Presentación de PowerPoint</vt:lpstr>
      <vt:lpstr>Aplicaciones del grafeno  http://www.youtube.com/watch?v=zrQz1CQO8yo </vt:lpstr>
      <vt:lpstr>NUEVOS MODELOS DE CIUDADES Y DE LO RURAL</vt:lpstr>
      <vt:lpstr>Diseño colaborativo. “Gamificación”  "Cities: Skylines”. Karoliina Korppoo </vt:lpstr>
      <vt:lpstr>DIMENSION POLÍTICA</vt:lpstr>
      <vt:lpstr>Intensidad de riesgos múltiples en la regiones europeas, en el horizonte 2020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ASPECTOS CLAVES</vt:lpstr>
      <vt:lpstr>SMART VILLAGES</vt:lpstr>
      <vt:lpstr>DIMENSIONES DEL CAPITAL TERRITORIAL</vt:lpstr>
      <vt:lpstr>JERARQUÍA DE LA TOMA DE DECISIONES</vt:lpstr>
      <vt:lpstr>Presentación de PowerPoint</vt:lpstr>
      <vt:lpstr>Presentación de PowerPoint</vt:lpstr>
      <vt:lpstr>Presentación de PowerPoint</vt:lpstr>
      <vt:lpstr>Presentación de PowerPoint</vt:lpstr>
      <vt:lpstr>Presentación de PowerPoint</vt:lpstr>
      <vt:lpstr> </vt:lpstr>
      <vt:lpstr>AGRI-FOOD SMART SPECIALITATION PLATFORM</vt:lpstr>
      <vt:lpstr>Presentación de PowerPoint</vt:lpstr>
      <vt:lpstr>Presentación de PowerPoint</vt:lpstr>
      <vt:lpstr> </vt:lpstr>
      <vt:lpstr>El Big Data, Macro datos o Datos masivos, es un concepto que hace referencia a la captura, al almacenamiento de grandes cantidades de datos y a los procedimientos usados para encontrar patrones no triviales dentro de esos datos.  Dos grandes restricciones: Privacidad y posible uso deshonesto</vt:lpstr>
      <vt:lpstr>Presentación de PowerPoint</vt:lpstr>
      <vt:lpstr>Presentación de PowerPoint</vt:lpstr>
      <vt:lpstr>Presentación de PowerPoint</vt:lpstr>
      <vt:lpstr>Presentación de PowerPoint</vt:lpstr>
      <vt:lpstr>Presentación de PowerPoint</vt:lpstr>
      <vt:lpstr>Comarca de Avilés (10 concejos; Avilés), Comarca del Caudal (3 concejos; Mieres), Comarca del Eo-Navia (17 concejos; Navia), Comarca de Gijón (3 concejos; Gijón), Comarca del Nalón (5 concejos; Langreo), Comarca del Narcea (5 concejos; Cangas del Narcea), Comarca de Oriente (14 concejos; Llanes), Comarca de Oviedo (21 concejos; Oviedo)  (78) Concejos, 48 debajo de 5000 habitantes, 6916 poblaciones Perdida de población en ciudades y pueblos  </vt:lpstr>
      <vt:lpstr>Presentación de PowerPoint</vt:lpstr>
      <vt:lpstr>Presentación de PowerPoint</vt:lpstr>
      <vt:lpstr>Cobertura 4 G Descarga. 20-40Mbps. Subida.10-20Mbps </vt:lpstr>
      <vt:lpstr>4 G+ Tecnología 4G+ Descarga 100-150Mbps. Subida 10-20Mbps </vt:lpstr>
      <vt:lpstr>SENTINEL/FRACCION CUBIERTA (29 de julio 2017)</vt:lpstr>
      <vt:lpstr>REFLEXIONES  FINALES</vt:lpstr>
      <vt:lpstr>REFLEXIONES  FINALES</vt:lpstr>
      <vt:lpstr>REFLEXIONES FINALES </vt:lpstr>
      <vt:lpstr>REFLEXIONES FINALES</vt:lpstr>
      <vt:lpstr>REFLEXIONES  FINALES</vt:lpstr>
      <vt:lpstr>Sistemas de baja densidad</vt:lpstr>
      <vt:lpstr>REFLEXIONES FINALES</vt:lpstr>
      <vt:lpstr>Reflexión personal</vt:lpstr>
      <vt:lpstr>Presentación de PowerPoint</vt:lpstr>
      <vt:lpstr>Presentación de PowerPoint</vt:lpstr>
    </vt:vector>
  </TitlesOfParts>
  <Company>ETSIAM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 y Administración Local” </dc:title>
  <dc:creator>José Emilio Guerrero Ginel</dc:creator>
  <cp:lastModifiedBy>José Emilio Guerrero Ginel</cp:lastModifiedBy>
  <cp:revision>92</cp:revision>
  <dcterms:created xsi:type="dcterms:W3CDTF">2017-12-29T13:24:25Z</dcterms:created>
  <dcterms:modified xsi:type="dcterms:W3CDTF">2018-01-24T07:45:59Z</dcterms:modified>
</cp:coreProperties>
</file>